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notesSlides/notesSlide27.xml" ContentType="application/vnd.openxmlformats-officedocument.presentationml.notesSlide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colors4.xml" ContentType="application/vnd.openxmlformats-officedocument.drawingml.diagramColors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Default Extension="png" ContentType="image/png"/>
  <Override PartName="/ppt/diagrams/layout20.xml" ContentType="application/vnd.openxmlformats-officedocument.drawingml.diagramLayout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diagrams/data21.xml" ContentType="application/vnd.openxmlformats-officedocument.drawingml.diagramData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diagrams/data11.xml" ContentType="application/vnd.openxmlformats-officedocument.drawingml.diagramData+xml"/>
  <Override PartName="/ppt/notesSlides/notesSlide36.xml" ContentType="application/vnd.openxmlformats-officedocument.presentationml.notesSlide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notesSlides/notesSlide32.xml" ContentType="application/vnd.openxmlformats-officedocument.presentationml.notesSlide+xml"/>
  <Override PartName="/ppt/diagrams/layout19.xml" ContentType="application/vnd.openxmlformats-officedocument.drawingml.diagramLayout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notesSlides/notesSlide21.xml" ContentType="application/vnd.openxmlformats-officedocument.presentationml.notesSlide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notesSlides/notesSlide48.xml" ContentType="application/vnd.openxmlformats-officedocument.presentationml.notesSlide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ppt/notesSlides/notesSlide26.xml" ContentType="application/vnd.openxmlformats-officedocument.presentationml.notesSlide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notesSlides/notesSlide40.xml" ContentType="application/vnd.openxmlformats-officedocument.presentationml.notesSlide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diagrams/quickStyle24.xml" ContentType="application/vnd.openxmlformats-officedocument.drawingml.diagramStyl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layout24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slides/slide48.xml" ContentType="application/vnd.openxmlformats-officedocument.presentationml.slide+xml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diagrams/colors23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diagrams/data14.xml" ContentType="application/vnd.openxmlformats-officedocument.drawingml.diagramData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drawing19.xml" ContentType="application/vnd.ms-office.drawingml.diagramDrawing+xml"/>
  <Override PartName="/ppt/slides/slide51.xml" ContentType="application/vnd.openxmlformats-officedocument.presentationml.slide+xml"/>
  <Override PartName="/ppt/diagrams/quickStyle18.xml" ContentType="application/vnd.openxmlformats-officedocument.drawingml.diagramStyle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diagrams/layout18.xml" ContentType="application/vnd.openxmlformats-officedocument.drawingml.diagramLayout+xml"/>
  <Override PartName="/ppt/notesSlides/notesSlide42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58" r:id="rId1"/>
  </p:sldMasterIdLst>
  <p:notesMasterIdLst>
    <p:notesMasterId r:id="rId64"/>
  </p:notesMasterIdLst>
  <p:handoutMasterIdLst>
    <p:handoutMasterId r:id="rId65"/>
  </p:handoutMasterIdLst>
  <p:sldIdLst>
    <p:sldId id="1005" r:id="rId2"/>
    <p:sldId id="694" r:id="rId3"/>
    <p:sldId id="298" r:id="rId4"/>
    <p:sldId id="721" r:id="rId5"/>
    <p:sldId id="723" r:id="rId6"/>
    <p:sldId id="1028" r:id="rId7"/>
    <p:sldId id="1029" r:id="rId8"/>
    <p:sldId id="1030" r:id="rId9"/>
    <p:sldId id="1031" r:id="rId10"/>
    <p:sldId id="1032" r:id="rId11"/>
    <p:sldId id="1034" r:id="rId12"/>
    <p:sldId id="1035" r:id="rId13"/>
    <p:sldId id="1036" r:id="rId14"/>
    <p:sldId id="1037" r:id="rId15"/>
    <p:sldId id="1039" r:id="rId16"/>
    <p:sldId id="1044" r:id="rId17"/>
    <p:sldId id="1045" r:id="rId18"/>
    <p:sldId id="1047" r:id="rId19"/>
    <p:sldId id="1050" r:id="rId20"/>
    <p:sldId id="1052" r:id="rId21"/>
    <p:sldId id="1053" r:id="rId22"/>
    <p:sldId id="1054" r:id="rId23"/>
    <p:sldId id="1055" r:id="rId24"/>
    <p:sldId id="1056" r:id="rId25"/>
    <p:sldId id="1057" r:id="rId26"/>
    <p:sldId id="1059" r:id="rId27"/>
    <p:sldId id="1060" r:id="rId28"/>
    <p:sldId id="1062" r:id="rId29"/>
    <p:sldId id="1064" r:id="rId30"/>
    <p:sldId id="1065" r:id="rId31"/>
    <p:sldId id="1066" r:id="rId32"/>
    <p:sldId id="1068" r:id="rId33"/>
    <p:sldId id="1069" r:id="rId34"/>
    <p:sldId id="1070" r:id="rId35"/>
    <p:sldId id="1089" r:id="rId36"/>
    <p:sldId id="1071" r:id="rId37"/>
    <p:sldId id="1072" r:id="rId38"/>
    <p:sldId id="1073" r:id="rId39"/>
    <p:sldId id="1092" r:id="rId40"/>
    <p:sldId id="1074" r:id="rId41"/>
    <p:sldId id="1090" r:id="rId42"/>
    <p:sldId id="1076" r:id="rId43"/>
    <p:sldId id="1077" r:id="rId44"/>
    <p:sldId id="1078" r:id="rId45"/>
    <p:sldId id="1079" r:id="rId46"/>
    <p:sldId id="1080" r:id="rId47"/>
    <p:sldId id="1081" r:id="rId48"/>
    <p:sldId id="1082" r:id="rId49"/>
    <p:sldId id="1083" r:id="rId50"/>
    <p:sldId id="1084" r:id="rId51"/>
    <p:sldId id="1087" r:id="rId52"/>
    <p:sldId id="1086" r:id="rId53"/>
    <p:sldId id="1085" r:id="rId54"/>
    <p:sldId id="1088" r:id="rId55"/>
    <p:sldId id="1026" r:id="rId56"/>
    <p:sldId id="424" r:id="rId57"/>
    <p:sldId id="353" r:id="rId58"/>
    <p:sldId id="968" r:id="rId59"/>
    <p:sldId id="428" r:id="rId60"/>
    <p:sldId id="708" r:id="rId61"/>
    <p:sldId id="1091" r:id="rId62"/>
    <p:sldId id="1010" r:id="rId63"/>
  </p:sldIdLst>
  <p:sldSz cx="9144000" cy="6858000" type="screen4x3"/>
  <p:notesSz cx="7010400" cy="92964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CBB04"/>
    <a:srgbClr val="8E0000"/>
    <a:srgbClr val="CC9900"/>
    <a:srgbClr val="FFFFCC"/>
    <a:srgbClr val="3399FF"/>
    <a:srgbClr val="CCFFFF"/>
    <a:srgbClr val="A20000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Stile medio 1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5" autoAdjust="0"/>
    <p:restoredTop sz="95857" autoAdjust="0"/>
  </p:normalViewPr>
  <p:slideViewPr>
    <p:cSldViewPr>
      <p:cViewPr varScale="1">
        <p:scale>
          <a:sx n="68" d="100"/>
          <a:sy n="68" d="100"/>
        </p:scale>
        <p:origin x="-14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_rels/data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54BDF9-8515-4677-9942-0171F000F8EB}" type="doc">
      <dgm:prSet loTypeId="urn:microsoft.com/office/officeart/2005/8/layout/list1#1" loCatId="list" qsTypeId="urn:microsoft.com/office/officeart/2005/8/quickstyle/3d1" qsCatId="3D" csTypeId="urn:microsoft.com/office/officeart/2005/8/colors/colorful1" csCatId="colorful" phldr="1"/>
      <dgm:spPr/>
      <dgm:t>
        <a:bodyPr/>
        <a:lstStyle>
          <a:extLst/>
        </a:lstStyle>
        <a:p>
          <a:endParaRPr lang="it-IT"/>
        </a:p>
      </dgm:t>
    </dgm:pt>
    <dgm:pt modelId="{787546C1-DD5C-4D6E-BFDD-D95A52E781AD}">
      <dgm:prSet phldrT="[Text]" custT="1"/>
      <dgm:spPr>
        <a:solidFill>
          <a:srgbClr val="FF0000"/>
        </a:solidFill>
      </dgm:spPr>
      <dgm:t>
        <a:bodyPr/>
        <a:lstStyle>
          <a:extLst/>
        </a:lstStyle>
        <a:p>
          <a:r>
            <a:rPr lang="it-IT" sz="1600" dirty="0" smtClean="0"/>
            <a:t>Intermediari finanziari e altri soggetti esercenti attività finanziaria</a:t>
          </a:r>
          <a:endParaRPr lang="it-IT" sz="1600" dirty="0"/>
        </a:p>
      </dgm:t>
    </dgm:pt>
    <dgm:pt modelId="{88942913-D2BB-4DEB-B0E7-EA2B7A6CD360}" type="parTrans" cxnId="{DFAEFA4C-B3B0-4C4E-BCD8-BFB53D07C5D0}">
      <dgm:prSet/>
      <dgm:spPr/>
      <dgm:t>
        <a:bodyPr/>
        <a:lstStyle>
          <a:extLst/>
        </a:lstStyle>
        <a:p>
          <a:endParaRPr lang="it-IT" sz="3600"/>
        </a:p>
      </dgm:t>
    </dgm:pt>
    <dgm:pt modelId="{579A9A07-8770-4AC1-9705-76E19F87D269}" type="sibTrans" cxnId="{DFAEFA4C-B3B0-4C4E-BCD8-BFB53D07C5D0}">
      <dgm:prSet/>
      <dgm:spPr/>
      <dgm:t>
        <a:bodyPr/>
        <a:lstStyle>
          <a:extLst/>
        </a:lstStyle>
        <a:p>
          <a:endParaRPr lang="it-IT" sz="3600"/>
        </a:p>
      </dgm:t>
    </dgm:pt>
    <dgm:pt modelId="{AC5265C1-0BAB-4984-A634-E4518A8EC253}">
      <dgm:prSet phldrT="[Text]" custT="1"/>
      <dgm:spPr>
        <a:solidFill>
          <a:srgbClr val="FFFFCC"/>
        </a:solidFill>
      </dgm:spPr>
      <dgm:t>
        <a:bodyPr/>
        <a:lstStyle>
          <a:extLst/>
        </a:lstStyle>
        <a:p>
          <a:pPr algn="ctr"/>
          <a:r>
            <a:rPr lang="it-IT" sz="2800" b="1" dirty="0" smtClean="0">
              <a:solidFill>
                <a:srgbClr val="002060"/>
              </a:solidFill>
            </a:rPr>
            <a:t>Professionisti</a:t>
          </a:r>
          <a:endParaRPr lang="it-IT" sz="2800" b="1" dirty="0">
            <a:solidFill>
              <a:srgbClr val="002060"/>
            </a:solidFill>
          </a:endParaRPr>
        </a:p>
      </dgm:t>
    </dgm:pt>
    <dgm:pt modelId="{26A0947C-B518-417C-9D68-EC422DC1E3A5}" type="parTrans" cxnId="{579A338B-B5D8-4240-8867-8564B0DC96F3}">
      <dgm:prSet/>
      <dgm:spPr/>
      <dgm:t>
        <a:bodyPr/>
        <a:lstStyle>
          <a:extLst/>
        </a:lstStyle>
        <a:p>
          <a:endParaRPr lang="it-IT" sz="3600"/>
        </a:p>
      </dgm:t>
    </dgm:pt>
    <dgm:pt modelId="{E68E8117-B3CB-464C-9711-4DBE8BF88216}" type="sibTrans" cxnId="{579A338B-B5D8-4240-8867-8564B0DC96F3}">
      <dgm:prSet/>
      <dgm:spPr/>
      <dgm:t>
        <a:bodyPr/>
        <a:lstStyle>
          <a:extLst/>
        </a:lstStyle>
        <a:p>
          <a:endParaRPr lang="it-IT" sz="3600"/>
        </a:p>
      </dgm:t>
    </dgm:pt>
    <dgm:pt modelId="{F50BDB3E-817D-4A89-9D71-D9E0B029567B}">
      <dgm:prSet phldrT="[Text]" custT="1"/>
      <dgm:spPr>
        <a:solidFill>
          <a:srgbClr val="92D050"/>
        </a:solidFill>
      </dgm:spPr>
      <dgm:t>
        <a:bodyPr/>
        <a:lstStyle>
          <a:extLst/>
        </a:lstStyle>
        <a:p>
          <a:r>
            <a:rPr lang="it-IT" sz="1600" dirty="0" smtClean="0"/>
            <a:t>Società di revisione</a:t>
          </a:r>
        </a:p>
        <a:p>
          <a:r>
            <a:rPr lang="it-IT" sz="1600" dirty="0" smtClean="0"/>
            <a:t>Revisori contabili</a:t>
          </a:r>
          <a:endParaRPr lang="it-IT" sz="1600" dirty="0"/>
        </a:p>
      </dgm:t>
    </dgm:pt>
    <dgm:pt modelId="{DE0B39BA-A6F3-455E-8022-365CCF701DB7}" type="parTrans" cxnId="{E8EF61B1-515C-44F0-9393-3A960B69FA7A}">
      <dgm:prSet/>
      <dgm:spPr/>
      <dgm:t>
        <a:bodyPr/>
        <a:lstStyle>
          <a:extLst/>
        </a:lstStyle>
        <a:p>
          <a:endParaRPr lang="it-IT" sz="3600"/>
        </a:p>
      </dgm:t>
    </dgm:pt>
    <dgm:pt modelId="{25F4C625-3E51-442C-BBB8-3FA715271B27}" type="sibTrans" cxnId="{E8EF61B1-515C-44F0-9393-3A960B69FA7A}">
      <dgm:prSet/>
      <dgm:spPr/>
      <dgm:t>
        <a:bodyPr/>
        <a:lstStyle>
          <a:extLst/>
        </a:lstStyle>
        <a:p>
          <a:endParaRPr lang="it-IT" sz="3600"/>
        </a:p>
      </dgm:t>
    </dgm:pt>
    <dgm:pt modelId="{ECBD6B98-1CBE-4BAA-AB77-4873C9DB1799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>
          <a:extLst/>
        </a:lstStyle>
        <a:p>
          <a:r>
            <a:rPr lang="it-IT" sz="1600" dirty="0" smtClean="0"/>
            <a:t>Altri Soggetti</a:t>
          </a:r>
          <a:endParaRPr lang="it-IT" sz="1600" dirty="0"/>
        </a:p>
      </dgm:t>
    </dgm:pt>
    <dgm:pt modelId="{A8E7F406-AFD8-48D2-8D82-E8A1F17391BF}" type="parTrans" cxnId="{7BE48F06-505A-4F51-BA61-409D1FF34502}">
      <dgm:prSet/>
      <dgm:spPr/>
      <dgm:t>
        <a:bodyPr/>
        <a:lstStyle>
          <a:extLst/>
        </a:lstStyle>
        <a:p>
          <a:endParaRPr lang="it-IT" sz="3600"/>
        </a:p>
      </dgm:t>
    </dgm:pt>
    <dgm:pt modelId="{CF18F627-55D0-4D75-84BC-9F6776290819}" type="sibTrans" cxnId="{7BE48F06-505A-4F51-BA61-409D1FF34502}">
      <dgm:prSet/>
      <dgm:spPr/>
      <dgm:t>
        <a:bodyPr/>
        <a:lstStyle>
          <a:extLst/>
        </a:lstStyle>
        <a:p>
          <a:endParaRPr lang="it-IT" sz="3600"/>
        </a:p>
      </dgm:t>
    </dgm:pt>
    <dgm:pt modelId="{9D58511D-D18C-46E6-ADFB-6CDE1389D37F}" type="pres">
      <dgm:prSet presAssocID="{8554BDF9-8515-4677-9942-0171F000F8E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>
          <a:extLst/>
        </a:lstStyle>
        <a:p>
          <a:endParaRPr lang="it-IT"/>
        </a:p>
      </dgm:t>
    </dgm:pt>
    <dgm:pt modelId="{29EC7F92-6143-4EC7-AD17-ECAF75C06DC8}" type="pres">
      <dgm:prSet presAssocID="{787546C1-DD5C-4D6E-BFDD-D95A52E781AD}" presName="parentLin" presStyleCnt="0"/>
      <dgm:spPr/>
      <dgm:t>
        <a:bodyPr/>
        <a:lstStyle>
          <a:extLst/>
        </a:lstStyle>
        <a:p>
          <a:endParaRPr lang="it-IT"/>
        </a:p>
      </dgm:t>
    </dgm:pt>
    <dgm:pt modelId="{F4F466C7-208D-4B4A-A865-9D82D8E9F892}" type="pres">
      <dgm:prSet presAssocID="{787546C1-DD5C-4D6E-BFDD-D95A52E781AD}" presName="parentLeftMargin" presStyleLbl="node1" presStyleIdx="0" presStyleCnt="4"/>
      <dgm:spPr/>
      <dgm:t>
        <a:bodyPr/>
        <a:lstStyle>
          <a:extLst/>
        </a:lstStyle>
        <a:p>
          <a:endParaRPr lang="it-IT"/>
        </a:p>
      </dgm:t>
    </dgm:pt>
    <dgm:pt modelId="{8BC4E78D-0D98-4ED2-B23A-71FEC19A6436}" type="pres">
      <dgm:prSet presAssocID="{787546C1-DD5C-4D6E-BFDD-D95A52E781AD}" presName="parentText" presStyleLbl="node1" presStyleIdx="0" presStyleCnt="4" custScaleX="115633" custLinFactNeighborX="9276" custLinFactNeighborY="-4638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lang="it-IT"/>
        </a:p>
      </dgm:t>
    </dgm:pt>
    <dgm:pt modelId="{129CDA7D-4C80-4698-AFD0-7208B5D9749E}" type="pres">
      <dgm:prSet presAssocID="{787546C1-DD5C-4D6E-BFDD-D95A52E781AD}" presName="negativeSpace" presStyleCnt="0"/>
      <dgm:spPr/>
      <dgm:t>
        <a:bodyPr/>
        <a:lstStyle>
          <a:extLst/>
        </a:lstStyle>
        <a:p>
          <a:endParaRPr lang="it-IT"/>
        </a:p>
      </dgm:t>
    </dgm:pt>
    <dgm:pt modelId="{EBA8CF1F-3B4A-4B6A-8877-CB03CDDAB1E9}" type="pres">
      <dgm:prSet presAssocID="{787546C1-DD5C-4D6E-BFDD-D95A52E781AD}" presName="childText" presStyleLbl="alignAcc1" presStyleIdx="0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it-IT"/>
        </a:p>
      </dgm:t>
    </dgm:pt>
    <dgm:pt modelId="{8BC0D01A-9D98-495C-93AA-A7D9631CDDAD}" type="pres">
      <dgm:prSet presAssocID="{579A9A07-8770-4AC1-9705-76E19F87D269}" presName="spaceBetweenRectangles" presStyleCnt="0"/>
      <dgm:spPr/>
      <dgm:t>
        <a:bodyPr/>
        <a:lstStyle>
          <a:extLst/>
        </a:lstStyle>
        <a:p>
          <a:endParaRPr lang="it-IT"/>
        </a:p>
      </dgm:t>
    </dgm:pt>
    <dgm:pt modelId="{D4434ECF-2146-46AC-B62E-87AB389C995A}" type="pres">
      <dgm:prSet presAssocID="{AC5265C1-0BAB-4984-A634-E4518A8EC253}" presName="parentLin" presStyleCnt="0"/>
      <dgm:spPr/>
      <dgm:t>
        <a:bodyPr/>
        <a:lstStyle>
          <a:extLst/>
        </a:lstStyle>
        <a:p>
          <a:endParaRPr lang="it-IT"/>
        </a:p>
      </dgm:t>
    </dgm:pt>
    <dgm:pt modelId="{06B5F591-72E0-4CFF-9799-36D4050BD51D}" type="pres">
      <dgm:prSet presAssocID="{AC5265C1-0BAB-4984-A634-E4518A8EC253}" presName="parentLeftMargin" presStyleLbl="node1" presStyleIdx="0" presStyleCnt="4"/>
      <dgm:spPr/>
      <dgm:t>
        <a:bodyPr/>
        <a:lstStyle>
          <a:extLst/>
        </a:lstStyle>
        <a:p>
          <a:endParaRPr lang="it-IT"/>
        </a:p>
      </dgm:t>
    </dgm:pt>
    <dgm:pt modelId="{12E5634D-BCAA-48AB-BADB-754A15E9B7AC}" type="pres">
      <dgm:prSet presAssocID="{AC5265C1-0BAB-4984-A634-E4518A8EC253}" presName="parentText" presStyleLbl="node1" presStyleIdx="1" presStyleCnt="4" custScaleX="116958" custLinFactNeighborX="9276" custLinFactNeighborY="-2742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lang="it-IT"/>
        </a:p>
      </dgm:t>
    </dgm:pt>
    <dgm:pt modelId="{3DAA9763-50F6-4CC4-B6DA-0A4C45FFB361}" type="pres">
      <dgm:prSet presAssocID="{AC5265C1-0BAB-4984-A634-E4518A8EC253}" presName="negativeSpace" presStyleCnt="0"/>
      <dgm:spPr/>
      <dgm:t>
        <a:bodyPr/>
        <a:lstStyle>
          <a:extLst/>
        </a:lstStyle>
        <a:p>
          <a:endParaRPr lang="it-IT"/>
        </a:p>
      </dgm:t>
    </dgm:pt>
    <dgm:pt modelId="{51228DB3-E7D4-486B-A0C1-9A59D129891F}" type="pres">
      <dgm:prSet presAssocID="{AC5265C1-0BAB-4984-A634-E4518A8EC253}" presName="childText" presStyleLbl="alignAcc1" presStyleIdx="1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it-IT"/>
        </a:p>
      </dgm:t>
    </dgm:pt>
    <dgm:pt modelId="{ECC02425-44D1-4F4C-B5D6-13442CA71F2A}" type="pres">
      <dgm:prSet presAssocID="{E68E8117-B3CB-464C-9711-4DBE8BF88216}" presName="spaceBetweenRectangles" presStyleCnt="0"/>
      <dgm:spPr/>
      <dgm:t>
        <a:bodyPr/>
        <a:lstStyle>
          <a:extLst/>
        </a:lstStyle>
        <a:p>
          <a:endParaRPr lang="it-IT"/>
        </a:p>
      </dgm:t>
    </dgm:pt>
    <dgm:pt modelId="{98CD7476-6A48-4BD0-A0B1-E79081300878}" type="pres">
      <dgm:prSet presAssocID="{F50BDB3E-817D-4A89-9D71-D9E0B029567B}" presName="parentLin" presStyleCnt="0"/>
      <dgm:spPr/>
      <dgm:t>
        <a:bodyPr/>
        <a:lstStyle>
          <a:extLst/>
        </a:lstStyle>
        <a:p>
          <a:endParaRPr lang="it-IT"/>
        </a:p>
      </dgm:t>
    </dgm:pt>
    <dgm:pt modelId="{63AA2D3F-331D-492F-82D5-8A2B6C78BAAD}" type="pres">
      <dgm:prSet presAssocID="{F50BDB3E-817D-4A89-9D71-D9E0B029567B}" presName="parentLeftMargin" presStyleLbl="node1" presStyleIdx="1" presStyleCnt="4"/>
      <dgm:spPr/>
      <dgm:t>
        <a:bodyPr/>
        <a:lstStyle>
          <a:extLst/>
        </a:lstStyle>
        <a:p>
          <a:endParaRPr lang="it-IT"/>
        </a:p>
      </dgm:t>
    </dgm:pt>
    <dgm:pt modelId="{2CFD44AC-C5B0-407B-B2EE-07415AFE4DC4}" type="pres">
      <dgm:prSet presAssocID="{F50BDB3E-817D-4A89-9D71-D9E0B029567B}" presName="parentText" presStyleLbl="node1" presStyleIdx="2" presStyleCnt="4" custScaleX="116959" custLinFactNeighborY="-4638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lang="it-IT"/>
        </a:p>
      </dgm:t>
    </dgm:pt>
    <dgm:pt modelId="{E27A153A-8ADD-4646-B3A3-509A74CD0695}" type="pres">
      <dgm:prSet presAssocID="{F50BDB3E-817D-4A89-9D71-D9E0B029567B}" presName="negativeSpace" presStyleCnt="0"/>
      <dgm:spPr/>
      <dgm:t>
        <a:bodyPr/>
        <a:lstStyle>
          <a:extLst/>
        </a:lstStyle>
        <a:p>
          <a:endParaRPr lang="it-IT"/>
        </a:p>
      </dgm:t>
    </dgm:pt>
    <dgm:pt modelId="{2DB5D132-AB90-49A4-A479-F0988A86E33E}" type="pres">
      <dgm:prSet presAssocID="{F50BDB3E-817D-4A89-9D71-D9E0B029567B}" presName="childText" presStyleLbl="alignAcc1" presStyleIdx="2" presStyleCnt="4" custLinFactNeighborX="-197" custLinFactNeighborY="-1646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it-IT"/>
        </a:p>
      </dgm:t>
    </dgm:pt>
    <dgm:pt modelId="{A5E75685-2820-438A-88AF-159553A570AE}" type="pres">
      <dgm:prSet presAssocID="{25F4C625-3E51-442C-BBB8-3FA715271B27}" presName="spaceBetweenRectangles" presStyleCnt="0"/>
      <dgm:spPr/>
      <dgm:t>
        <a:bodyPr/>
        <a:lstStyle>
          <a:extLst/>
        </a:lstStyle>
        <a:p>
          <a:endParaRPr lang="it-IT"/>
        </a:p>
      </dgm:t>
    </dgm:pt>
    <dgm:pt modelId="{3936D63D-3BB5-4099-A097-CE176EB2ABE2}" type="pres">
      <dgm:prSet presAssocID="{ECBD6B98-1CBE-4BAA-AB77-4873C9DB1799}" presName="parentLin" presStyleCnt="0"/>
      <dgm:spPr/>
      <dgm:t>
        <a:bodyPr/>
        <a:lstStyle>
          <a:extLst/>
        </a:lstStyle>
        <a:p>
          <a:endParaRPr lang="it-IT"/>
        </a:p>
      </dgm:t>
    </dgm:pt>
    <dgm:pt modelId="{CA895514-6C23-43E3-A15C-728A9EC10843}" type="pres">
      <dgm:prSet presAssocID="{ECBD6B98-1CBE-4BAA-AB77-4873C9DB1799}" presName="parentLeftMargin" presStyleLbl="node1" presStyleIdx="2" presStyleCnt="4"/>
      <dgm:spPr/>
      <dgm:t>
        <a:bodyPr/>
        <a:lstStyle>
          <a:extLst/>
        </a:lstStyle>
        <a:p>
          <a:endParaRPr lang="it-IT"/>
        </a:p>
      </dgm:t>
    </dgm:pt>
    <dgm:pt modelId="{D2A5797B-20EE-4298-BA50-C968CEE241D4}" type="pres">
      <dgm:prSet presAssocID="{ECBD6B98-1CBE-4BAA-AB77-4873C9DB1799}" presName="parentText" presStyleLbl="node1" presStyleIdx="3" presStyleCnt="4" custScaleX="116173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lang="it-IT"/>
        </a:p>
      </dgm:t>
    </dgm:pt>
    <dgm:pt modelId="{AEA9E5FD-8F48-4CA8-8487-C530B0C74333}" type="pres">
      <dgm:prSet presAssocID="{ECBD6B98-1CBE-4BAA-AB77-4873C9DB1799}" presName="negativeSpace" presStyleCnt="0"/>
      <dgm:spPr/>
      <dgm:t>
        <a:bodyPr/>
        <a:lstStyle>
          <a:extLst/>
        </a:lstStyle>
        <a:p>
          <a:endParaRPr lang="it-IT"/>
        </a:p>
      </dgm:t>
    </dgm:pt>
    <dgm:pt modelId="{56015E43-931D-4CAD-85C0-E9EB84437182}" type="pres">
      <dgm:prSet presAssocID="{ECBD6B98-1CBE-4BAA-AB77-4873C9DB1799}" presName="childText" presStyleLbl="alignAcc1" presStyleIdx="3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it-IT"/>
        </a:p>
      </dgm:t>
    </dgm:pt>
  </dgm:ptLst>
  <dgm:cxnLst>
    <dgm:cxn modelId="{57772C2D-4FE5-4730-A0E3-498675E529B1}" type="presOf" srcId="{787546C1-DD5C-4D6E-BFDD-D95A52E781AD}" destId="{F4F466C7-208D-4B4A-A865-9D82D8E9F892}" srcOrd="0" destOrd="0" presId="urn:microsoft.com/office/officeart/2005/8/layout/list1#1"/>
    <dgm:cxn modelId="{014786C6-25EB-461B-B754-49D4A8F919C9}" type="presOf" srcId="{8554BDF9-8515-4677-9942-0171F000F8EB}" destId="{9D58511D-D18C-46E6-ADFB-6CDE1389D37F}" srcOrd="0" destOrd="0" presId="urn:microsoft.com/office/officeart/2005/8/layout/list1#1"/>
    <dgm:cxn modelId="{EB1CD00F-351F-4C9E-9940-A014A18B8BBC}" type="presOf" srcId="{787546C1-DD5C-4D6E-BFDD-D95A52E781AD}" destId="{8BC4E78D-0D98-4ED2-B23A-71FEC19A6436}" srcOrd="1" destOrd="0" presId="urn:microsoft.com/office/officeart/2005/8/layout/list1#1"/>
    <dgm:cxn modelId="{7BE48F06-505A-4F51-BA61-409D1FF34502}" srcId="{8554BDF9-8515-4677-9942-0171F000F8EB}" destId="{ECBD6B98-1CBE-4BAA-AB77-4873C9DB1799}" srcOrd="3" destOrd="0" parTransId="{A8E7F406-AFD8-48D2-8D82-E8A1F17391BF}" sibTransId="{CF18F627-55D0-4D75-84BC-9F6776290819}"/>
    <dgm:cxn modelId="{DE054235-CFA3-44D6-A479-41FBDDE7F08A}" type="presOf" srcId="{ECBD6B98-1CBE-4BAA-AB77-4873C9DB1799}" destId="{CA895514-6C23-43E3-A15C-728A9EC10843}" srcOrd="0" destOrd="0" presId="urn:microsoft.com/office/officeart/2005/8/layout/list1#1"/>
    <dgm:cxn modelId="{DFAEFA4C-B3B0-4C4E-BCD8-BFB53D07C5D0}" srcId="{8554BDF9-8515-4677-9942-0171F000F8EB}" destId="{787546C1-DD5C-4D6E-BFDD-D95A52E781AD}" srcOrd="0" destOrd="0" parTransId="{88942913-D2BB-4DEB-B0E7-EA2B7A6CD360}" sibTransId="{579A9A07-8770-4AC1-9705-76E19F87D269}"/>
    <dgm:cxn modelId="{579A338B-B5D8-4240-8867-8564B0DC96F3}" srcId="{8554BDF9-8515-4677-9942-0171F000F8EB}" destId="{AC5265C1-0BAB-4984-A634-E4518A8EC253}" srcOrd="1" destOrd="0" parTransId="{26A0947C-B518-417C-9D68-EC422DC1E3A5}" sibTransId="{E68E8117-B3CB-464C-9711-4DBE8BF88216}"/>
    <dgm:cxn modelId="{E8EF61B1-515C-44F0-9393-3A960B69FA7A}" srcId="{8554BDF9-8515-4677-9942-0171F000F8EB}" destId="{F50BDB3E-817D-4A89-9D71-D9E0B029567B}" srcOrd="2" destOrd="0" parTransId="{DE0B39BA-A6F3-455E-8022-365CCF701DB7}" sibTransId="{25F4C625-3E51-442C-BBB8-3FA715271B27}"/>
    <dgm:cxn modelId="{F998046C-BA43-41FB-B837-2747E1255A39}" type="presOf" srcId="{AC5265C1-0BAB-4984-A634-E4518A8EC253}" destId="{12E5634D-BCAA-48AB-BADB-754A15E9B7AC}" srcOrd="1" destOrd="0" presId="urn:microsoft.com/office/officeart/2005/8/layout/list1#1"/>
    <dgm:cxn modelId="{98CC5005-492B-42F4-AEB8-896161DE51BE}" type="presOf" srcId="{F50BDB3E-817D-4A89-9D71-D9E0B029567B}" destId="{2CFD44AC-C5B0-407B-B2EE-07415AFE4DC4}" srcOrd="1" destOrd="0" presId="urn:microsoft.com/office/officeart/2005/8/layout/list1#1"/>
    <dgm:cxn modelId="{A3FF7B54-D988-43F4-941B-A58F8FD60273}" type="presOf" srcId="{AC5265C1-0BAB-4984-A634-E4518A8EC253}" destId="{06B5F591-72E0-4CFF-9799-36D4050BD51D}" srcOrd="0" destOrd="0" presId="urn:microsoft.com/office/officeart/2005/8/layout/list1#1"/>
    <dgm:cxn modelId="{A7AB87E1-8B47-4C0C-A2A7-934C20D3223D}" type="presOf" srcId="{ECBD6B98-1CBE-4BAA-AB77-4873C9DB1799}" destId="{D2A5797B-20EE-4298-BA50-C968CEE241D4}" srcOrd="1" destOrd="0" presId="urn:microsoft.com/office/officeart/2005/8/layout/list1#1"/>
    <dgm:cxn modelId="{802D9000-D7AB-4191-A447-813400388BA2}" type="presOf" srcId="{F50BDB3E-817D-4A89-9D71-D9E0B029567B}" destId="{63AA2D3F-331D-492F-82D5-8A2B6C78BAAD}" srcOrd="0" destOrd="0" presId="urn:microsoft.com/office/officeart/2005/8/layout/list1#1"/>
    <dgm:cxn modelId="{37963829-E6D7-4F9E-90BA-D7F222A8747C}" type="presParOf" srcId="{9D58511D-D18C-46E6-ADFB-6CDE1389D37F}" destId="{29EC7F92-6143-4EC7-AD17-ECAF75C06DC8}" srcOrd="0" destOrd="0" presId="urn:microsoft.com/office/officeart/2005/8/layout/list1#1"/>
    <dgm:cxn modelId="{99DE8871-712F-401C-9D25-9B7BAA38553D}" type="presParOf" srcId="{29EC7F92-6143-4EC7-AD17-ECAF75C06DC8}" destId="{F4F466C7-208D-4B4A-A865-9D82D8E9F892}" srcOrd="0" destOrd="0" presId="urn:microsoft.com/office/officeart/2005/8/layout/list1#1"/>
    <dgm:cxn modelId="{1255A56A-3A74-4AC0-A24F-7549061BAEDF}" type="presParOf" srcId="{29EC7F92-6143-4EC7-AD17-ECAF75C06DC8}" destId="{8BC4E78D-0D98-4ED2-B23A-71FEC19A6436}" srcOrd="1" destOrd="0" presId="urn:microsoft.com/office/officeart/2005/8/layout/list1#1"/>
    <dgm:cxn modelId="{7AF3648B-DBE6-49FF-9726-8D480CC5D845}" type="presParOf" srcId="{9D58511D-D18C-46E6-ADFB-6CDE1389D37F}" destId="{129CDA7D-4C80-4698-AFD0-7208B5D9749E}" srcOrd="1" destOrd="0" presId="urn:microsoft.com/office/officeart/2005/8/layout/list1#1"/>
    <dgm:cxn modelId="{342E1232-E9B8-4CBB-A979-B809B2F03BAC}" type="presParOf" srcId="{9D58511D-D18C-46E6-ADFB-6CDE1389D37F}" destId="{EBA8CF1F-3B4A-4B6A-8877-CB03CDDAB1E9}" srcOrd="2" destOrd="0" presId="urn:microsoft.com/office/officeart/2005/8/layout/list1#1"/>
    <dgm:cxn modelId="{67C63891-CCE7-4561-AFC9-2E338EBBF4C3}" type="presParOf" srcId="{9D58511D-D18C-46E6-ADFB-6CDE1389D37F}" destId="{8BC0D01A-9D98-495C-93AA-A7D9631CDDAD}" srcOrd="3" destOrd="0" presId="urn:microsoft.com/office/officeart/2005/8/layout/list1#1"/>
    <dgm:cxn modelId="{8605F9AD-1112-41F6-A11C-A2D1A4F75BBA}" type="presParOf" srcId="{9D58511D-D18C-46E6-ADFB-6CDE1389D37F}" destId="{D4434ECF-2146-46AC-B62E-87AB389C995A}" srcOrd="4" destOrd="0" presId="urn:microsoft.com/office/officeart/2005/8/layout/list1#1"/>
    <dgm:cxn modelId="{345B1982-EDB9-44F9-A4AE-23446C2AEF14}" type="presParOf" srcId="{D4434ECF-2146-46AC-B62E-87AB389C995A}" destId="{06B5F591-72E0-4CFF-9799-36D4050BD51D}" srcOrd="0" destOrd="0" presId="urn:microsoft.com/office/officeart/2005/8/layout/list1#1"/>
    <dgm:cxn modelId="{96EB8932-1E35-4890-9096-99D5ACF9F4FE}" type="presParOf" srcId="{D4434ECF-2146-46AC-B62E-87AB389C995A}" destId="{12E5634D-BCAA-48AB-BADB-754A15E9B7AC}" srcOrd="1" destOrd="0" presId="urn:microsoft.com/office/officeart/2005/8/layout/list1#1"/>
    <dgm:cxn modelId="{8D71B31B-6A76-4199-9EEA-53D82FE20B88}" type="presParOf" srcId="{9D58511D-D18C-46E6-ADFB-6CDE1389D37F}" destId="{3DAA9763-50F6-4CC4-B6DA-0A4C45FFB361}" srcOrd="5" destOrd="0" presId="urn:microsoft.com/office/officeart/2005/8/layout/list1#1"/>
    <dgm:cxn modelId="{3DD8F2AE-B963-4F15-8D70-6A3FD503635F}" type="presParOf" srcId="{9D58511D-D18C-46E6-ADFB-6CDE1389D37F}" destId="{51228DB3-E7D4-486B-A0C1-9A59D129891F}" srcOrd="6" destOrd="0" presId="urn:microsoft.com/office/officeart/2005/8/layout/list1#1"/>
    <dgm:cxn modelId="{6A2BEA0D-783F-42C2-97A0-666537A0FBC5}" type="presParOf" srcId="{9D58511D-D18C-46E6-ADFB-6CDE1389D37F}" destId="{ECC02425-44D1-4F4C-B5D6-13442CA71F2A}" srcOrd="7" destOrd="0" presId="urn:microsoft.com/office/officeart/2005/8/layout/list1#1"/>
    <dgm:cxn modelId="{6B33400D-F098-410E-B0B7-5B0DEB9B649A}" type="presParOf" srcId="{9D58511D-D18C-46E6-ADFB-6CDE1389D37F}" destId="{98CD7476-6A48-4BD0-A0B1-E79081300878}" srcOrd="8" destOrd="0" presId="urn:microsoft.com/office/officeart/2005/8/layout/list1#1"/>
    <dgm:cxn modelId="{898C4C8C-111E-4627-8086-B82F5369A7F2}" type="presParOf" srcId="{98CD7476-6A48-4BD0-A0B1-E79081300878}" destId="{63AA2D3F-331D-492F-82D5-8A2B6C78BAAD}" srcOrd="0" destOrd="0" presId="urn:microsoft.com/office/officeart/2005/8/layout/list1#1"/>
    <dgm:cxn modelId="{3B605585-ADC8-477A-9153-9FB5741E683C}" type="presParOf" srcId="{98CD7476-6A48-4BD0-A0B1-E79081300878}" destId="{2CFD44AC-C5B0-407B-B2EE-07415AFE4DC4}" srcOrd="1" destOrd="0" presId="urn:microsoft.com/office/officeart/2005/8/layout/list1#1"/>
    <dgm:cxn modelId="{E35F4E93-E0BC-4DB3-8398-D89E883465B2}" type="presParOf" srcId="{9D58511D-D18C-46E6-ADFB-6CDE1389D37F}" destId="{E27A153A-8ADD-4646-B3A3-509A74CD0695}" srcOrd="9" destOrd="0" presId="urn:microsoft.com/office/officeart/2005/8/layout/list1#1"/>
    <dgm:cxn modelId="{49B08BCF-D799-47AC-B36E-6F7F22CC2E03}" type="presParOf" srcId="{9D58511D-D18C-46E6-ADFB-6CDE1389D37F}" destId="{2DB5D132-AB90-49A4-A479-F0988A86E33E}" srcOrd="10" destOrd="0" presId="urn:microsoft.com/office/officeart/2005/8/layout/list1#1"/>
    <dgm:cxn modelId="{1B713FF2-D534-4787-9155-5E786FAD8F7B}" type="presParOf" srcId="{9D58511D-D18C-46E6-ADFB-6CDE1389D37F}" destId="{A5E75685-2820-438A-88AF-159553A570AE}" srcOrd="11" destOrd="0" presId="urn:microsoft.com/office/officeart/2005/8/layout/list1#1"/>
    <dgm:cxn modelId="{A189BC56-E04A-4249-9CA8-31136A1026A1}" type="presParOf" srcId="{9D58511D-D18C-46E6-ADFB-6CDE1389D37F}" destId="{3936D63D-3BB5-4099-A097-CE176EB2ABE2}" srcOrd="12" destOrd="0" presId="urn:microsoft.com/office/officeart/2005/8/layout/list1#1"/>
    <dgm:cxn modelId="{B791FB93-CB64-4CD5-BC16-8DAC4523946F}" type="presParOf" srcId="{3936D63D-3BB5-4099-A097-CE176EB2ABE2}" destId="{CA895514-6C23-43E3-A15C-728A9EC10843}" srcOrd="0" destOrd="0" presId="urn:microsoft.com/office/officeart/2005/8/layout/list1#1"/>
    <dgm:cxn modelId="{0B894672-E1CA-4187-80EF-91DE6AD553E2}" type="presParOf" srcId="{3936D63D-3BB5-4099-A097-CE176EB2ABE2}" destId="{D2A5797B-20EE-4298-BA50-C968CEE241D4}" srcOrd="1" destOrd="0" presId="urn:microsoft.com/office/officeart/2005/8/layout/list1#1"/>
    <dgm:cxn modelId="{3974FD89-66D2-4E74-B74A-A4DFC2D32EC1}" type="presParOf" srcId="{9D58511D-D18C-46E6-ADFB-6CDE1389D37F}" destId="{AEA9E5FD-8F48-4CA8-8487-C530B0C74333}" srcOrd="13" destOrd="0" presId="urn:microsoft.com/office/officeart/2005/8/layout/list1#1"/>
    <dgm:cxn modelId="{62D51CA5-4BD8-45F2-B788-C6400B60D487}" type="presParOf" srcId="{9D58511D-D18C-46E6-ADFB-6CDE1389D37F}" destId="{56015E43-931D-4CAD-85C0-E9EB84437182}" srcOrd="14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A4C0D00-36CE-4C45-9D7B-4C41C1ED093B}" type="doc">
      <dgm:prSet loTypeId="urn:microsoft.com/office/officeart/2005/8/layout/matrix1" loCatId="matrix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BF748FCB-8C6B-483D-9C06-38308584BEF7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t-IT" sz="1400" b="1" dirty="0" smtClean="0"/>
            <a:t>QUANDO </a:t>
          </a:r>
          <a:r>
            <a:rPr lang="it-IT" sz="1400" b="1" dirty="0" err="1" smtClean="0"/>
            <a:t>VI</a:t>
          </a:r>
          <a:r>
            <a:rPr lang="it-IT" sz="1400" b="1" dirty="0" smtClean="0"/>
            <a:t> E’ L’IMPOSSIBILITA’ </a:t>
          </a:r>
          <a:r>
            <a:rPr lang="it-IT" sz="1400" b="1" dirty="0" err="1" smtClean="0"/>
            <a:t>DI</a:t>
          </a:r>
          <a:r>
            <a:rPr lang="it-IT" sz="1400" b="1" dirty="0" smtClean="0"/>
            <a:t> RISPETTARE L’OBBLIGO </a:t>
          </a:r>
          <a:r>
            <a:rPr lang="it-IT" sz="1400" b="1" dirty="0" err="1" smtClean="0"/>
            <a:t>DI</a:t>
          </a:r>
          <a:r>
            <a:rPr lang="it-IT" sz="1400" b="1" dirty="0" smtClean="0"/>
            <a:t> ADEGUATA VERIFICA DELLA CLIENTELA I PROFESSIONISTI</a:t>
          </a:r>
          <a:endParaRPr lang="it-IT" sz="1400" b="1" dirty="0"/>
        </a:p>
      </dgm:t>
    </dgm:pt>
    <dgm:pt modelId="{CE3E220A-DF2D-4FCA-B9F3-F3F05D9134BA}" type="parTrans" cxnId="{2ED62207-80AC-49A1-88E8-67FAD4F98B41}">
      <dgm:prSet/>
      <dgm:spPr/>
      <dgm:t>
        <a:bodyPr/>
        <a:lstStyle/>
        <a:p>
          <a:endParaRPr lang="it-IT"/>
        </a:p>
      </dgm:t>
    </dgm:pt>
    <dgm:pt modelId="{6A6AB0AC-9576-4A2A-B028-E9DE40966B28}" type="sibTrans" cxnId="{2ED62207-80AC-49A1-88E8-67FAD4F98B41}">
      <dgm:prSet/>
      <dgm:spPr/>
      <dgm:t>
        <a:bodyPr/>
        <a:lstStyle/>
        <a:p>
          <a:endParaRPr lang="it-IT"/>
        </a:p>
      </dgm:t>
    </dgm:pt>
    <dgm:pt modelId="{2C060DF8-1E3E-48A2-A29C-714351C3A676}">
      <dgm:prSet phldrT="[Testo]" custT="1"/>
      <dgm:spPr>
        <a:solidFill>
          <a:srgbClr val="92D050"/>
        </a:solidFill>
      </dgm:spPr>
      <dgm:t>
        <a:bodyPr/>
        <a:lstStyle/>
        <a:p>
          <a:r>
            <a:rPr lang="it-IT" sz="1800" dirty="0" smtClean="0"/>
            <a:t>NON POSSONO</a:t>
          </a:r>
          <a:br>
            <a:rPr lang="it-IT" sz="1800" dirty="0" smtClean="0"/>
          </a:br>
          <a:r>
            <a:rPr lang="it-IT" sz="1800" dirty="0" smtClean="0"/>
            <a:t> ESEGUIRE OPERAZIONI</a:t>
          </a:r>
          <a:endParaRPr lang="it-IT" sz="1800" dirty="0"/>
        </a:p>
      </dgm:t>
    </dgm:pt>
    <dgm:pt modelId="{2A1301C2-C0D9-46C6-9A78-EB51F93232FA}" type="parTrans" cxnId="{21BE7A15-8750-499E-ACA9-2590103A97BB}">
      <dgm:prSet/>
      <dgm:spPr/>
      <dgm:t>
        <a:bodyPr/>
        <a:lstStyle/>
        <a:p>
          <a:endParaRPr lang="it-IT"/>
        </a:p>
      </dgm:t>
    </dgm:pt>
    <dgm:pt modelId="{D9A0BC94-0624-49A4-BCB8-17F2684B2560}" type="sibTrans" cxnId="{21BE7A15-8750-499E-ACA9-2590103A97BB}">
      <dgm:prSet/>
      <dgm:spPr/>
      <dgm:t>
        <a:bodyPr/>
        <a:lstStyle/>
        <a:p>
          <a:endParaRPr lang="it-IT"/>
        </a:p>
      </dgm:t>
    </dgm:pt>
    <dgm:pt modelId="{38314EA2-2AE9-468B-9C46-01E22E8AC600}">
      <dgm:prSet phldrT="[Testo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it-IT" sz="1800" dirty="0" smtClean="0"/>
            <a:t>NON POSSONO ESEGUIRE PRESTAZIONI PROFESSIONALI</a:t>
          </a:r>
          <a:endParaRPr lang="it-IT" sz="1800" dirty="0"/>
        </a:p>
      </dgm:t>
    </dgm:pt>
    <dgm:pt modelId="{F2DBC86A-0B8E-405C-8DA5-AD388AA8752C}" type="parTrans" cxnId="{287A42D7-840F-4681-A2EE-4BEFFE79E7C6}">
      <dgm:prSet/>
      <dgm:spPr/>
      <dgm:t>
        <a:bodyPr/>
        <a:lstStyle/>
        <a:p>
          <a:endParaRPr lang="it-IT"/>
        </a:p>
      </dgm:t>
    </dgm:pt>
    <dgm:pt modelId="{0E5C3194-C520-42F4-B9AC-7373E93855C5}" type="sibTrans" cxnId="{287A42D7-840F-4681-A2EE-4BEFFE79E7C6}">
      <dgm:prSet/>
      <dgm:spPr/>
      <dgm:t>
        <a:bodyPr/>
        <a:lstStyle/>
        <a:p>
          <a:endParaRPr lang="it-IT"/>
        </a:p>
      </dgm:t>
    </dgm:pt>
    <dgm:pt modelId="{E3B76951-C507-40E3-8D8F-A99D284DABA1}">
      <dgm:prSet phldrT="[Testo]"/>
      <dgm:spPr/>
      <dgm:t>
        <a:bodyPr/>
        <a:lstStyle/>
        <a:p>
          <a:endParaRPr lang="it-IT" dirty="0"/>
        </a:p>
      </dgm:t>
    </dgm:pt>
    <dgm:pt modelId="{0E58C38A-0DFC-40E0-83B7-EE0F29CB9AD8}" type="parTrans" cxnId="{39E74274-2A1C-418C-8FBB-AD323BB59951}">
      <dgm:prSet/>
      <dgm:spPr/>
      <dgm:t>
        <a:bodyPr/>
        <a:lstStyle/>
        <a:p>
          <a:endParaRPr lang="it-IT"/>
        </a:p>
      </dgm:t>
    </dgm:pt>
    <dgm:pt modelId="{5FA3BCF2-CC86-4FAF-9666-262B53C85DE6}" type="sibTrans" cxnId="{39E74274-2A1C-418C-8FBB-AD323BB59951}">
      <dgm:prSet/>
      <dgm:spPr/>
      <dgm:t>
        <a:bodyPr/>
        <a:lstStyle/>
        <a:p>
          <a:endParaRPr lang="it-IT"/>
        </a:p>
      </dgm:t>
    </dgm:pt>
    <dgm:pt modelId="{9538B713-91A7-4ACC-9547-FA1B405D8A2B}">
      <dgm:prSet phldrT="[Testo]" custT="1"/>
      <dgm:spPr>
        <a:solidFill>
          <a:srgbClr val="8E0000"/>
        </a:solidFill>
      </dgm:spPr>
      <dgm:t>
        <a:bodyPr/>
        <a:lstStyle/>
        <a:p>
          <a:r>
            <a:rPr lang="it-IT" sz="1800" dirty="0" smtClean="0"/>
            <a:t>PONGONO FINE ALLE PRESTAZIONI PROFESSIONALI GIA’ IN ESSERE</a:t>
          </a:r>
          <a:endParaRPr lang="it-IT" sz="1800" dirty="0"/>
        </a:p>
      </dgm:t>
    </dgm:pt>
    <dgm:pt modelId="{81E1CEE3-2242-41A1-9366-A391A0AD682B}" type="sibTrans" cxnId="{6ACF0653-556A-41BF-9BF1-172814441E2F}">
      <dgm:prSet/>
      <dgm:spPr/>
      <dgm:t>
        <a:bodyPr/>
        <a:lstStyle/>
        <a:p>
          <a:endParaRPr lang="it-IT"/>
        </a:p>
      </dgm:t>
    </dgm:pt>
    <dgm:pt modelId="{C1ADB375-9A33-4BFF-A064-132597F9B22E}" type="parTrans" cxnId="{6ACF0653-556A-41BF-9BF1-172814441E2F}">
      <dgm:prSet/>
      <dgm:spPr/>
      <dgm:t>
        <a:bodyPr/>
        <a:lstStyle/>
        <a:p>
          <a:endParaRPr lang="it-IT"/>
        </a:p>
      </dgm:t>
    </dgm:pt>
    <dgm:pt modelId="{43F507A0-3CBE-48C6-9FCA-A70EE0DC1A76}">
      <dgm:prSet phldrT="[Testo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rgbClr val="7030A0"/>
        </a:solidFill>
      </dgm:spPr>
      <dgm:t>
        <a:bodyPr/>
        <a:lstStyle/>
        <a:p>
          <a:r>
            <a:rPr lang="it-IT" sz="1800" dirty="0" smtClean="0"/>
            <a:t>VALUTANO SE EFFETTUARE UNA SEGNALAZIONE </a:t>
          </a:r>
          <a:br>
            <a:rPr lang="it-IT" sz="1800" dirty="0" smtClean="0"/>
          </a:br>
          <a:r>
            <a:rPr lang="it-IT" sz="1800" dirty="0" smtClean="0"/>
            <a:t>ALL’UIF</a:t>
          </a:r>
          <a:endParaRPr lang="it-IT" sz="1800" dirty="0"/>
        </a:p>
      </dgm:t>
    </dgm:pt>
    <dgm:pt modelId="{9F604078-14C5-4FBE-B18D-B4357CABFA8D}" type="parTrans" cxnId="{033A90E7-0446-4816-BB72-87BF74F707AF}">
      <dgm:prSet/>
      <dgm:spPr/>
      <dgm:t>
        <a:bodyPr/>
        <a:lstStyle/>
        <a:p>
          <a:endParaRPr lang="it-IT"/>
        </a:p>
      </dgm:t>
    </dgm:pt>
    <dgm:pt modelId="{9317D616-8FFB-4940-9DA9-EC52767E0DD0}" type="sibTrans" cxnId="{033A90E7-0446-4816-BB72-87BF74F707AF}">
      <dgm:prSet/>
      <dgm:spPr/>
      <dgm:t>
        <a:bodyPr/>
        <a:lstStyle/>
        <a:p>
          <a:endParaRPr lang="it-IT"/>
        </a:p>
      </dgm:t>
    </dgm:pt>
    <dgm:pt modelId="{81DCD2D9-B906-42FF-99C0-0680929075BA}" type="pres">
      <dgm:prSet presAssocID="{FA4C0D00-36CE-4C45-9D7B-4C41C1ED093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6C933CA4-F7E4-49C4-B8FF-0504D03F21C1}" type="pres">
      <dgm:prSet presAssocID="{FA4C0D00-36CE-4C45-9D7B-4C41C1ED093B}" presName="matrix" presStyleCnt="0"/>
      <dgm:spPr/>
    </dgm:pt>
    <dgm:pt modelId="{A9D3F7D7-8B1A-4756-B6C2-335AF68B7A2D}" type="pres">
      <dgm:prSet presAssocID="{FA4C0D00-36CE-4C45-9D7B-4C41C1ED093B}" presName="tile1" presStyleLbl="node1" presStyleIdx="0" presStyleCnt="4"/>
      <dgm:spPr/>
      <dgm:t>
        <a:bodyPr/>
        <a:lstStyle/>
        <a:p>
          <a:endParaRPr lang="it-IT"/>
        </a:p>
      </dgm:t>
    </dgm:pt>
    <dgm:pt modelId="{E92B498D-995E-4E88-A489-47A3F11EB975}" type="pres">
      <dgm:prSet presAssocID="{FA4C0D00-36CE-4C45-9D7B-4C41C1ED093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7593DC9-F3FD-4E80-A8D5-0AA5EFEDECA4}" type="pres">
      <dgm:prSet presAssocID="{FA4C0D00-36CE-4C45-9D7B-4C41C1ED093B}" presName="tile2" presStyleLbl="node1" presStyleIdx="1" presStyleCnt="4"/>
      <dgm:spPr/>
      <dgm:t>
        <a:bodyPr/>
        <a:lstStyle/>
        <a:p>
          <a:endParaRPr lang="it-IT"/>
        </a:p>
      </dgm:t>
    </dgm:pt>
    <dgm:pt modelId="{D90798F0-76FD-4AEF-8A4E-48E350CEFB29}" type="pres">
      <dgm:prSet presAssocID="{FA4C0D00-36CE-4C45-9D7B-4C41C1ED093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0D5DF66-618E-4771-9E74-52AC48CBDE15}" type="pres">
      <dgm:prSet presAssocID="{FA4C0D00-36CE-4C45-9D7B-4C41C1ED093B}" presName="tile3" presStyleLbl="node1" presStyleIdx="2" presStyleCnt="4"/>
      <dgm:spPr/>
      <dgm:t>
        <a:bodyPr/>
        <a:lstStyle/>
        <a:p>
          <a:endParaRPr lang="it-IT"/>
        </a:p>
      </dgm:t>
    </dgm:pt>
    <dgm:pt modelId="{10A5C590-8067-44C6-A4FB-B68BFC3200CD}" type="pres">
      <dgm:prSet presAssocID="{FA4C0D00-36CE-4C45-9D7B-4C41C1ED093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AF3B4C4-573D-4CA6-95D8-C5CDC5521DE9}" type="pres">
      <dgm:prSet presAssocID="{FA4C0D00-36CE-4C45-9D7B-4C41C1ED093B}" presName="tile4" presStyleLbl="node1" presStyleIdx="3" presStyleCnt="4"/>
      <dgm:spPr/>
      <dgm:t>
        <a:bodyPr/>
        <a:lstStyle/>
        <a:p>
          <a:endParaRPr lang="it-IT"/>
        </a:p>
      </dgm:t>
    </dgm:pt>
    <dgm:pt modelId="{5C7F1C79-7840-4FA9-B085-DD5C6B3E3D57}" type="pres">
      <dgm:prSet presAssocID="{FA4C0D00-36CE-4C45-9D7B-4C41C1ED093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56BC89E-B7D7-4C19-894F-97C04DEB7341}" type="pres">
      <dgm:prSet presAssocID="{FA4C0D00-36CE-4C45-9D7B-4C41C1ED093B}" presName="centerTile" presStyleLbl="fgShp" presStyleIdx="0" presStyleCnt="1" custScaleX="164064" custScaleY="141686">
        <dgm:presLayoutVars>
          <dgm:chMax val="0"/>
          <dgm:chPref val="0"/>
        </dgm:presLayoutVars>
      </dgm:prSet>
      <dgm:spPr/>
      <dgm:t>
        <a:bodyPr/>
        <a:lstStyle/>
        <a:p>
          <a:endParaRPr lang="it-IT"/>
        </a:p>
      </dgm:t>
    </dgm:pt>
  </dgm:ptLst>
  <dgm:cxnLst>
    <dgm:cxn modelId="{A1F90CCD-DB8F-48CC-AE0C-8AD7F40AE9C5}" type="presOf" srcId="{FA4C0D00-36CE-4C45-9D7B-4C41C1ED093B}" destId="{81DCD2D9-B906-42FF-99C0-0680929075BA}" srcOrd="0" destOrd="0" presId="urn:microsoft.com/office/officeart/2005/8/layout/matrix1"/>
    <dgm:cxn modelId="{4A75F36C-164C-46BF-8F7D-EF0422DF56B9}" type="presOf" srcId="{2C060DF8-1E3E-48A2-A29C-714351C3A676}" destId="{E92B498D-995E-4E88-A489-47A3F11EB975}" srcOrd="1" destOrd="0" presId="urn:microsoft.com/office/officeart/2005/8/layout/matrix1"/>
    <dgm:cxn modelId="{16EE3ACE-8D9F-40DA-97D9-D5713E54B201}" type="presOf" srcId="{9538B713-91A7-4ACC-9547-FA1B405D8A2B}" destId="{8AF3B4C4-573D-4CA6-95D8-C5CDC5521DE9}" srcOrd="0" destOrd="0" presId="urn:microsoft.com/office/officeart/2005/8/layout/matrix1"/>
    <dgm:cxn modelId="{74B569CA-8D7E-48D0-BED3-F9B33682AB67}" type="presOf" srcId="{BF748FCB-8C6B-483D-9C06-38308584BEF7}" destId="{056BC89E-B7D7-4C19-894F-97C04DEB7341}" srcOrd="0" destOrd="0" presId="urn:microsoft.com/office/officeart/2005/8/layout/matrix1"/>
    <dgm:cxn modelId="{2ED62207-80AC-49A1-88E8-67FAD4F98B41}" srcId="{FA4C0D00-36CE-4C45-9D7B-4C41C1ED093B}" destId="{BF748FCB-8C6B-483D-9C06-38308584BEF7}" srcOrd="0" destOrd="0" parTransId="{CE3E220A-DF2D-4FCA-B9F3-F3F05D9134BA}" sibTransId="{6A6AB0AC-9576-4A2A-B028-E9DE40966B28}"/>
    <dgm:cxn modelId="{033A90E7-0446-4816-BB72-87BF74F707AF}" srcId="{BF748FCB-8C6B-483D-9C06-38308584BEF7}" destId="{43F507A0-3CBE-48C6-9FCA-A70EE0DC1A76}" srcOrd="2" destOrd="0" parTransId="{9F604078-14C5-4FBE-B18D-B4357CABFA8D}" sibTransId="{9317D616-8FFB-4940-9DA9-EC52767E0DD0}"/>
    <dgm:cxn modelId="{5D89D2C2-FE14-453E-A3FD-81AB4D8EF550}" type="presOf" srcId="{43F507A0-3CBE-48C6-9FCA-A70EE0DC1A76}" destId="{10A5C590-8067-44C6-A4FB-B68BFC3200CD}" srcOrd="1" destOrd="0" presId="urn:microsoft.com/office/officeart/2005/8/layout/matrix1"/>
    <dgm:cxn modelId="{2D5DE43A-D2E3-4B06-B018-83B08E25A4B8}" type="presOf" srcId="{38314EA2-2AE9-468B-9C46-01E22E8AC600}" destId="{D90798F0-76FD-4AEF-8A4E-48E350CEFB29}" srcOrd="1" destOrd="0" presId="urn:microsoft.com/office/officeart/2005/8/layout/matrix1"/>
    <dgm:cxn modelId="{D1BB461D-4D0A-4E49-9FC4-785FEB188036}" type="presOf" srcId="{2C060DF8-1E3E-48A2-A29C-714351C3A676}" destId="{A9D3F7D7-8B1A-4756-B6C2-335AF68B7A2D}" srcOrd="0" destOrd="0" presId="urn:microsoft.com/office/officeart/2005/8/layout/matrix1"/>
    <dgm:cxn modelId="{287A42D7-840F-4681-A2EE-4BEFFE79E7C6}" srcId="{BF748FCB-8C6B-483D-9C06-38308584BEF7}" destId="{38314EA2-2AE9-468B-9C46-01E22E8AC600}" srcOrd="1" destOrd="0" parTransId="{F2DBC86A-0B8E-405C-8DA5-AD388AA8752C}" sibTransId="{0E5C3194-C520-42F4-B9AC-7373E93855C5}"/>
    <dgm:cxn modelId="{21BE7A15-8750-499E-ACA9-2590103A97BB}" srcId="{BF748FCB-8C6B-483D-9C06-38308584BEF7}" destId="{2C060DF8-1E3E-48A2-A29C-714351C3A676}" srcOrd="0" destOrd="0" parTransId="{2A1301C2-C0D9-46C6-9A78-EB51F93232FA}" sibTransId="{D9A0BC94-0624-49A4-BCB8-17F2684B2560}"/>
    <dgm:cxn modelId="{39E74274-2A1C-418C-8FBB-AD323BB59951}" srcId="{BF748FCB-8C6B-483D-9C06-38308584BEF7}" destId="{E3B76951-C507-40E3-8D8F-A99D284DABA1}" srcOrd="4" destOrd="0" parTransId="{0E58C38A-0DFC-40E0-83B7-EE0F29CB9AD8}" sibTransId="{5FA3BCF2-CC86-4FAF-9666-262B53C85DE6}"/>
    <dgm:cxn modelId="{61BA140B-D3F4-488B-A066-FF524D071E37}" type="presOf" srcId="{38314EA2-2AE9-468B-9C46-01E22E8AC600}" destId="{47593DC9-F3FD-4E80-A8D5-0AA5EFEDECA4}" srcOrd="0" destOrd="0" presId="urn:microsoft.com/office/officeart/2005/8/layout/matrix1"/>
    <dgm:cxn modelId="{6ACF0653-556A-41BF-9BF1-172814441E2F}" srcId="{BF748FCB-8C6B-483D-9C06-38308584BEF7}" destId="{9538B713-91A7-4ACC-9547-FA1B405D8A2B}" srcOrd="3" destOrd="0" parTransId="{C1ADB375-9A33-4BFF-A064-132597F9B22E}" sibTransId="{81E1CEE3-2242-41A1-9366-A391A0AD682B}"/>
    <dgm:cxn modelId="{1E70A5C2-090D-4A0E-A27F-0B21D5AFF7A5}" type="presOf" srcId="{9538B713-91A7-4ACC-9547-FA1B405D8A2B}" destId="{5C7F1C79-7840-4FA9-B085-DD5C6B3E3D57}" srcOrd="1" destOrd="0" presId="urn:microsoft.com/office/officeart/2005/8/layout/matrix1"/>
    <dgm:cxn modelId="{16361FCE-9138-4C8E-AB98-9B8C7D4A5AD4}" type="presOf" srcId="{43F507A0-3CBE-48C6-9FCA-A70EE0DC1A76}" destId="{10D5DF66-618E-4771-9E74-52AC48CBDE15}" srcOrd="0" destOrd="0" presId="urn:microsoft.com/office/officeart/2005/8/layout/matrix1"/>
    <dgm:cxn modelId="{B88D7D2D-8C4B-4828-9938-77611F02903E}" type="presParOf" srcId="{81DCD2D9-B906-42FF-99C0-0680929075BA}" destId="{6C933CA4-F7E4-49C4-B8FF-0504D03F21C1}" srcOrd="0" destOrd="0" presId="urn:microsoft.com/office/officeart/2005/8/layout/matrix1"/>
    <dgm:cxn modelId="{A4347689-AA85-441A-AA00-095A002C0C49}" type="presParOf" srcId="{6C933CA4-F7E4-49C4-B8FF-0504D03F21C1}" destId="{A9D3F7D7-8B1A-4756-B6C2-335AF68B7A2D}" srcOrd="0" destOrd="0" presId="urn:microsoft.com/office/officeart/2005/8/layout/matrix1"/>
    <dgm:cxn modelId="{EFFADC5A-3DE9-4565-9220-CCD73485076E}" type="presParOf" srcId="{6C933CA4-F7E4-49C4-B8FF-0504D03F21C1}" destId="{E92B498D-995E-4E88-A489-47A3F11EB975}" srcOrd="1" destOrd="0" presId="urn:microsoft.com/office/officeart/2005/8/layout/matrix1"/>
    <dgm:cxn modelId="{BD0FF643-D92D-413D-9BA5-09D5C987CCBD}" type="presParOf" srcId="{6C933CA4-F7E4-49C4-B8FF-0504D03F21C1}" destId="{47593DC9-F3FD-4E80-A8D5-0AA5EFEDECA4}" srcOrd="2" destOrd="0" presId="urn:microsoft.com/office/officeart/2005/8/layout/matrix1"/>
    <dgm:cxn modelId="{576BDBEF-3B77-417A-BB45-DDC67911FD50}" type="presParOf" srcId="{6C933CA4-F7E4-49C4-B8FF-0504D03F21C1}" destId="{D90798F0-76FD-4AEF-8A4E-48E350CEFB29}" srcOrd="3" destOrd="0" presId="urn:microsoft.com/office/officeart/2005/8/layout/matrix1"/>
    <dgm:cxn modelId="{5666DD17-6A4E-4DAE-8D08-D097746A516F}" type="presParOf" srcId="{6C933CA4-F7E4-49C4-B8FF-0504D03F21C1}" destId="{10D5DF66-618E-4771-9E74-52AC48CBDE15}" srcOrd="4" destOrd="0" presId="urn:microsoft.com/office/officeart/2005/8/layout/matrix1"/>
    <dgm:cxn modelId="{165D2E93-60C7-48CA-9FAF-6221DFBE8CE5}" type="presParOf" srcId="{6C933CA4-F7E4-49C4-B8FF-0504D03F21C1}" destId="{10A5C590-8067-44C6-A4FB-B68BFC3200CD}" srcOrd="5" destOrd="0" presId="urn:microsoft.com/office/officeart/2005/8/layout/matrix1"/>
    <dgm:cxn modelId="{C36FACC3-F239-4FA8-BEB4-7658ACFAAF6F}" type="presParOf" srcId="{6C933CA4-F7E4-49C4-B8FF-0504D03F21C1}" destId="{8AF3B4C4-573D-4CA6-95D8-C5CDC5521DE9}" srcOrd="6" destOrd="0" presId="urn:microsoft.com/office/officeart/2005/8/layout/matrix1"/>
    <dgm:cxn modelId="{56E223D5-9D03-421D-8EDA-A20D2793A954}" type="presParOf" srcId="{6C933CA4-F7E4-49C4-B8FF-0504D03F21C1}" destId="{5C7F1C79-7840-4FA9-B085-DD5C6B3E3D57}" srcOrd="7" destOrd="0" presId="urn:microsoft.com/office/officeart/2005/8/layout/matrix1"/>
    <dgm:cxn modelId="{30F9336A-287D-4949-8359-3A3944937CBC}" type="presParOf" srcId="{81DCD2D9-B906-42FF-99C0-0680929075BA}" destId="{056BC89E-B7D7-4C19-894F-97C04DEB734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5F8BB7B-8FF7-45BC-9287-9BD2C3654AA3}" type="doc">
      <dgm:prSet loTypeId="urn:microsoft.com/office/officeart/2005/8/layout/lProcess2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827D482D-00BB-43D9-9529-A961A1872C24}">
      <dgm:prSet phldrT="[Testo]" custT="1"/>
      <dgm:spPr>
        <a:solidFill>
          <a:srgbClr val="FFFFCC"/>
        </a:solidFill>
      </dgm:spPr>
      <dgm:t>
        <a:bodyPr/>
        <a:lstStyle/>
        <a:p>
          <a:r>
            <a:rPr lang="it-IT" sz="2000" dirty="0" smtClean="0"/>
            <a:t>CLIENTE</a:t>
          </a:r>
          <a:endParaRPr lang="it-IT" sz="2000" dirty="0"/>
        </a:p>
      </dgm:t>
    </dgm:pt>
    <dgm:pt modelId="{0C421DEA-C54B-4A27-9EA5-1DF018EB440B}" type="parTrans" cxnId="{AECB2286-7A57-464F-948C-6FA695EE1673}">
      <dgm:prSet/>
      <dgm:spPr/>
      <dgm:t>
        <a:bodyPr/>
        <a:lstStyle/>
        <a:p>
          <a:endParaRPr lang="it-IT"/>
        </a:p>
      </dgm:t>
    </dgm:pt>
    <dgm:pt modelId="{82667C35-E688-4D44-AA9E-9D895760330B}" type="sibTrans" cxnId="{AECB2286-7A57-464F-948C-6FA695EE1673}">
      <dgm:prSet/>
      <dgm:spPr/>
      <dgm:t>
        <a:bodyPr/>
        <a:lstStyle/>
        <a:p>
          <a:endParaRPr lang="it-IT"/>
        </a:p>
      </dgm:t>
    </dgm:pt>
    <dgm:pt modelId="{3B1BB439-1341-4D7C-B17B-09643024C4BD}">
      <dgm:prSet phldrT="[Testo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it-IT" dirty="0" smtClean="0"/>
            <a:t>NATURA GIURIDICA</a:t>
          </a:r>
          <a:endParaRPr lang="it-IT" dirty="0"/>
        </a:p>
      </dgm:t>
    </dgm:pt>
    <dgm:pt modelId="{42CD035C-7CBC-41C6-9F61-2566E5C7AAEA}" type="parTrans" cxnId="{74176A49-8560-4DC2-963D-AB0FF8655E9C}">
      <dgm:prSet/>
      <dgm:spPr/>
      <dgm:t>
        <a:bodyPr/>
        <a:lstStyle/>
        <a:p>
          <a:endParaRPr lang="it-IT"/>
        </a:p>
      </dgm:t>
    </dgm:pt>
    <dgm:pt modelId="{1D1B4F5F-D691-4A6E-9360-D343C6DF44F7}" type="sibTrans" cxnId="{74176A49-8560-4DC2-963D-AB0FF8655E9C}">
      <dgm:prSet/>
      <dgm:spPr/>
      <dgm:t>
        <a:bodyPr/>
        <a:lstStyle/>
        <a:p>
          <a:endParaRPr lang="it-IT"/>
        </a:p>
      </dgm:t>
    </dgm:pt>
    <dgm:pt modelId="{2DBD9785-4386-4C1E-AF0A-3D5A7DE48CD1}">
      <dgm:prSet phldrT="[Tes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it-IT" dirty="0" smtClean="0"/>
            <a:t>PREVALENTE</a:t>
          </a:r>
          <a:br>
            <a:rPr lang="it-IT" dirty="0" smtClean="0"/>
          </a:br>
          <a:r>
            <a:rPr lang="it-IT" dirty="0" smtClean="0"/>
            <a:t>ATTIVITA’ SVOLTA</a:t>
          </a:r>
          <a:endParaRPr lang="it-IT" dirty="0"/>
        </a:p>
      </dgm:t>
    </dgm:pt>
    <dgm:pt modelId="{20CE70A9-938E-4B03-BDC1-2FABD862C20F}" type="parTrans" cxnId="{22584489-6049-4C4F-8C53-B6FF5EE25B4B}">
      <dgm:prSet/>
      <dgm:spPr/>
      <dgm:t>
        <a:bodyPr/>
        <a:lstStyle/>
        <a:p>
          <a:endParaRPr lang="it-IT"/>
        </a:p>
      </dgm:t>
    </dgm:pt>
    <dgm:pt modelId="{7AFDBBB4-0D48-46B8-B05D-A1EFAE3D692E}" type="sibTrans" cxnId="{22584489-6049-4C4F-8C53-B6FF5EE25B4B}">
      <dgm:prSet/>
      <dgm:spPr/>
      <dgm:t>
        <a:bodyPr/>
        <a:lstStyle/>
        <a:p>
          <a:endParaRPr lang="it-IT"/>
        </a:p>
      </dgm:t>
    </dgm:pt>
    <dgm:pt modelId="{BF29D4DB-4E5A-4782-8B30-9104DDCD78AE}">
      <dgm:prSet phldrT="[Testo]" custT="1"/>
      <dgm:spPr>
        <a:solidFill>
          <a:srgbClr val="FFFFCC"/>
        </a:solidFill>
      </dgm:spPr>
      <dgm:t>
        <a:bodyPr/>
        <a:lstStyle/>
        <a:p>
          <a:r>
            <a:rPr lang="it-IT" sz="2000" dirty="0" smtClean="0"/>
            <a:t>OPERAZIONE PRESTAZIONE PROFESSIONALE</a:t>
          </a:r>
          <a:endParaRPr lang="it-IT" sz="2000" dirty="0"/>
        </a:p>
      </dgm:t>
    </dgm:pt>
    <dgm:pt modelId="{CC539403-43B0-4C79-87FF-E26FEFB52725}" type="parTrans" cxnId="{5FADFB73-32AB-4334-A34B-70E8FA8623B5}">
      <dgm:prSet/>
      <dgm:spPr/>
      <dgm:t>
        <a:bodyPr/>
        <a:lstStyle/>
        <a:p>
          <a:endParaRPr lang="it-IT"/>
        </a:p>
      </dgm:t>
    </dgm:pt>
    <dgm:pt modelId="{F8F80DFC-929F-4085-A2DB-8149DBE6A2B1}" type="sibTrans" cxnId="{5FADFB73-32AB-4334-A34B-70E8FA8623B5}">
      <dgm:prSet/>
      <dgm:spPr/>
      <dgm:t>
        <a:bodyPr/>
        <a:lstStyle/>
        <a:p>
          <a:endParaRPr lang="it-IT"/>
        </a:p>
      </dgm:t>
    </dgm:pt>
    <dgm:pt modelId="{7491D718-3718-49FA-B945-1957988FD331}">
      <dgm:prSet phldrT="[Testo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it-IT" dirty="0" smtClean="0"/>
            <a:t>TIPOLOGIA DELL’OPERAZIONE</a:t>
          </a:r>
          <a:br>
            <a:rPr lang="it-IT" dirty="0" smtClean="0"/>
          </a:br>
          <a:r>
            <a:rPr lang="it-IT" dirty="0" smtClean="0"/>
            <a:t>O DELLA PRESTAZIONE PROF.</a:t>
          </a:r>
          <a:endParaRPr lang="it-IT" dirty="0"/>
        </a:p>
      </dgm:t>
    </dgm:pt>
    <dgm:pt modelId="{4CB791BD-DF71-498B-8BCF-820D07A69497}" type="parTrans" cxnId="{D7B6FF17-16AD-425A-BC59-171956D36F6C}">
      <dgm:prSet/>
      <dgm:spPr/>
      <dgm:t>
        <a:bodyPr/>
        <a:lstStyle/>
        <a:p>
          <a:endParaRPr lang="it-IT"/>
        </a:p>
      </dgm:t>
    </dgm:pt>
    <dgm:pt modelId="{E55F08B9-7D2B-4BD8-823B-AB1A0B21E86E}" type="sibTrans" cxnId="{D7B6FF17-16AD-425A-BC59-171956D36F6C}">
      <dgm:prSet/>
      <dgm:spPr/>
      <dgm:t>
        <a:bodyPr/>
        <a:lstStyle/>
        <a:p>
          <a:endParaRPr lang="it-IT"/>
        </a:p>
      </dgm:t>
    </dgm:pt>
    <dgm:pt modelId="{D15EE7F9-A40C-4C4F-8477-93ACE7A897A2}">
      <dgm:prSet phldrT="[Testo]"/>
      <dgm:spPr>
        <a:solidFill>
          <a:schemeClr val="accent5">
            <a:lumMod val="75000"/>
          </a:schemeClr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it-IT" dirty="0" smtClean="0"/>
            <a:t>COMPORTAMENTO TENUTO AL MOMENTO DELL’OPERAZIONE O DEL CONFERIMENTO </a:t>
          </a:r>
          <a:r>
            <a:rPr lang="it-IT" dirty="0" err="1" smtClean="0"/>
            <a:t>D’INCARICO</a:t>
          </a:r>
          <a:endParaRPr lang="it-IT" dirty="0"/>
        </a:p>
      </dgm:t>
    </dgm:pt>
    <dgm:pt modelId="{B5A2D470-0F05-4AA8-AA33-3D1491B8A0EC}" type="parTrans" cxnId="{8CC4530F-3AA1-44CD-A02D-4F7980629293}">
      <dgm:prSet/>
      <dgm:spPr/>
      <dgm:t>
        <a:bodyPr/>
        <a:lstStyle/>
        <a:p>
          <a:endParaRPr lang="it-IT"/>
        </a:p>
      </dgm:t>
    </dgm:pt>
    <dgm:pt modelId="{A88CD04F-4DD5-44B1-A632-560942B7BD28}" type="sibTrans" cxnId="{8CC4530F-3AA1-44CD-A02D-4F7980629293}">
      <dgm:prSet/>
      <dgm:spPr/>
      <dgm:t>
        <a:bodyPr/>
        <a:lstStyle/>
        <a:p>
          <a:endParaRPr lang="it-IT"/>
        </a:p>
      </dgm:t>
    </dgm:pt>
    <dgm:pt modelId="{B7D34CEC-3457-4EF9-88F6-95290596A799}">
      <dgm:prSet phldrT="[Testo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it-IT" dirty="0" smtClean="0"/>
            <a:t>AREA GEOGRAFICA </a:t>
          </a:r>
          <a:r>
            <a:rPr lang="it-IT" dirty="0" err="1" smtClean="0"/>
            <a:t>DI</a:t>
          </a:r>
          <a:r>
            <a:rPr lang="it-IT" dirty="0" smtClean="0"/>
            <a:t> RESIDENZA/SEDE DEL CLIENTE</a:t>
          </a:r>
          <a:br>
            <a:rPr lang="it-IT" dirty="0" smtClean="0"/>
          </a:br>
          <a:r>
            <a:rPr lang="it-IT" dirty="0" smtClean="0"/>
            <a:t>O DELLA CONTROPARTE</a:t>
          </a:r>
          <a:endParaRPr lang="it-IT" dirty="0"/>
        </a:p>
      </dgm:t>
    </dgm:pt>
    <dgm:pt modelId="{FF264164-F668-4557-BF67-788B5079BEAF}" type="parTrans" cxnId="{18E1BFB4-665B-428D-965A-CC4E330F652E}">
      <dgm:prSet/>
      <dgm:spPr/>
      <dgm:t>
        <a:bodyPr/>
        <a:lstStyle/>
        <a:p>
          <a:endParaRPr lang="it-IT"/>
        </a:p>
      </dgm:t>
    </dgm:pt>
    <dgm:pt modelId="{20771882-4809-4C50-B29B-C6BF8B3FD3C0}" type="sibTrans" cxnId="{18E1BFB4-665B-428D-965A-CC4E330F652E}">
      <dgm:prSet/>
      <dgm:spPr/>
      <dgm:t>
        <a:bodyPr/>
        <a:lstStyle/>
        <a:p>
          <a:endParaRPr lang="it-IT"/>
        </a:p>
      </dgm:t>
    </dgm:pt>
    <dgm:pt modelId="{A968552D-BAAB-48FB-B408-2CAC998D7DAB}">
      <dgm:prSet phldrT="[Testo]"/>
      <dgm:spPr>
        <a:solidFill>
          <a:schemeClr val="tx2">
            <a:lumMod val="25000"/>
            <a:lumOff val="75000"/>
          </a:schemeClr>
        </a:solidFill>
      </dgm:spPr>
      <dgm:t>
        <a:bodyPr/>
        <a:lstStyle/>
        <a:p>
          <a:r>
            <a:rPr lang="it-IT" dirty="0" smtClean="0"/>
            <a:t>AMMONTARE</a:t>
          </a:r>
          <a:endParaRPr lang="it-IT" dirty="0"/>
        </a:p>
      </dgm:t>
    </dgm:pt>
    <dgm:pt modelId="{B8FC22D6-3508-47FF-A03F-2D099CE48629}" type="parTrans" cxnId="{4A8CC348-4030-4602-BD14-B9D21AA5583F}">
      <dgm:prSet/>
      <dgm:spPr/>
      <dgm:t>
        <a:bodyPr/>
        <a:lstStyle/>
        <a:p>
          <a:endParaRPr lang="it-IT"/>
        </a:p>
      </dgm:t>
    </dgm:pt>
    <dgm:pt modelId="{0FDF753E-C808-4D16-904E-C6CC05019378}" type="sibTrans" cxnId="{4A8CC348-4030-4602-BD14-B9D21AA5583F}">
      <dgm:prSet/>
      <dgm:spPr/>
      <dgm:t>
        <a:bodyPr/>
        <a:lstStyle/>
        <a:p>
          <a:endParaRPr lang="it-IT"/>
        </a:p>
      </dgm:t>
    </dgm:pt>
    <dgm:pt modelId="{CECCA8CE-B314-442D-8934-911B20C07339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smtClean="0"/>
            <a:t>RAGIONEVOLEZZA DELL’OPERAZIONE/PRESTAZIONE  IN RAPPORTO ALL’ATTIVITA’ DEL CLIENTE</a:t>
          </a:r>
          <a:endParaRPr lang="it-IT" dirty="0"/>
        </a:p>
      </dgm:t>
    </dgm:pt>
    <dgm:pt modelId="{87E03E7C-6A25-4BDC-B184-BBF9CC57290B}" type="parTrans" cxnId="{412DFAA1-B2BA-45E6-BB12-CF48EF6754C6}">
      <dgm:prSet/>
      <dgm:spPr/>
      <dgm:t>
        <a:bodyPr/>
        <a:lstStyle/>
        <a:p>
          <a:endParaRPr lang="it-IT"/>
        </a:p>
      </dgm:t>
    </dgm:pt>
    <dgm:pt modelId="{74A5E186-EB0B-446C-A216-E990E4CB3D83}" type="sibTrans" cxnId="{412DFAA1-B2BA-45E6-BB12-CF48EF6754C6}">
      <dgm:prSet/>
      <dgm:spPr/>
      <dgm:t>
        <a:bodyPr/>
        <a:lstStyle/>
        <a:p>
          <a:endParaRPr lang="it-IT"/>
        </a:p>
      </dgm:t>
    </dgm:pt>
    <dgm:pt modelId="{DF4E075F-4AA1-432A-9855-A74CC84F6E6E}">
      <dgm:prSet phldrT="[Testo]"/>
      <dgm:spPr>
        <a:solidFill>
          <a:schemeClr val="accent6"/>
        </a:solidFill>
      </dgm:spPr>
      <dgm:t>
        <a:bodyPr/>
        <a:lstStyle/>
        <a:p>
          <a:r>
            <a:rPr lang="it-IT" dirty="0" smtClean="0"/>
            <a:t>AREA GEOGRAFICA </a:t>
          </a:r>
          <a:r>
            <a:rPr lang="it-IT" dirty="0" err="1" smtClean="0"/>
            <a:t>DI</a:t>
          </a:r>
          <a:r>
            <a:rPr lang="it-IT" dirty="0" smtClean="0"/>
            <a:t> DESTINAZIONE DEL PRODOTTO</a:t>
          </a:r>
          <a:endParaRPr lang="it-IT" dirty="0"/>
        </a:p>
      </dgm:t>
    </dgm:pt>
    <dgm:pt modelId="{08D6B01E-EA9A-4888-B872-61C4B01945AE}" type="parTrans" cxnId="{33D4ED4C-2CC8-4839-992B-F2E541A8DED5}">
      <dgm:prSet/>
      <dgm:spPr/>
      <dgm:t>
        <a:bodyPr/>
        <a:lstStyle/>
        <a:p>
          <a:endParaRPr lang="it-IT"/>
        </a:p>
      </dgm:t>
    </dgm:pt>
    <dgm:pt modelId="{1245993E-EED6-49B7-9B96-4358DD34D741}" type="sibTrans" cxnId="{33D4ED4C-2CC8-4839-992B-F2E541A8DED5}">
      <dgm:prSet/>
      <dgm:spPr/>
      <dgm:t>
        <a:bodyPr/>
        <a:lstStyle/>
        <a:p>
          <a:endParaRPr lang="it-IT"/>
        </a:p>
      </dgm:t>
    </dgm:pt>
    <dgm:pt modelId="{4EE3B37E-D12B-4E55-BB93-85893296506E}">
      <dgm:prSet phldrT="[Testo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it-IT" dirty="0" smtClean="0"/>
            <a:t>MODALITA’ </a:t>
          </a:r>
          <a:r>
            <a:rPr lang="it-IT" dirty="0" err="1" smtClean="0"/>
            <a:t>DI</a:t>
          </a:r>
          <a:r>
            <a:rPr lang="it-IT" dirty="0" smtClean="0"/>
            <a:t> SVOLGIMENTO</a:t>
          </a:r>
          <a:endParaRPr lang="it-IT" dirty="0"/>
        </a:p>
      </dgm:t>
    </dgm:pt>
    <dgm:pt modelId="{CAA6A3E3-63C6-4B82-954C-7A7AC3CC607A}" type="parTrans" cxnId="{D243BEC8-ECE5-405F-AE80-E0DFD09C5344}">
      <dgm:prSet/>
      <dgm:spPr/>
      <dgm:t>
        <a:bodyPr/>
        <a:lstStyle/>
        <a:p>
          <a:endParaRPr lang="it-IT"/>
        </a:p>
      </dgm:t>
    </dgm:pt>
    <dgm:pt modelId="{97793A90-2C3B-4817-9D8F-CB06E76C76C1}" type="sibTrans" cxnId="{D243BEC8-ECE5-405F-AE80-E0DFD09C5344}">
      <dgm:prSet/>
      <dgm:spPr/>
      <dgm:t>
        <a:bodyPr/>
        <a:lstStyle/>
        <a:p>
          <a:endParaRPr lang="it-IT"/>
        </a:p>
      </dgm:t>
    </dgm:pt>
    <dgm:pt modelId="{4A34ACF4-65AE-4D01-91E8-7AA17835C4D0}">
      <dgm:prSet phldrT="[Testo]"/>
      <dgm:spPr>
        <a:solidFill>
          <a:schemeClr val="accent1"/>
        </a:solidFill>
      </dgm:spPr>
      <dgm:t>
        <a:bodyPr/>
        <a:lstStyle/>
        <a:p>
          <a:r>
            <a:rPr lang="it-IT" dirty="0" smtClean="0"/>
            <a:t>FREQUENZA DELLE OPERAZIONI</a:t>
          </a:r>
          <a:br>
            <a:rPr lang="it-IT" dirty="0" smtClean="0"/>
          </a:br>
          <a:r>
            <a:rPr lang="it-IT" dirty="0" smtClean="0"/>
            <a:t>E DURATA DELLA PRESTAZIONE PROF.</a:t>
          </a:r>
          <a:endParaRPr lang="it-IT" dirty="0"/>
        </a:p>
      </dgm:t>
    </dgm:pt>
    <dgm:pt modelId="{FFBD9F8B-79B5-4C54-A351-706865BE64F6}" type="parTrans" cxnId="{A7D71775-81EF-4549-8A97-94EACE6406CA}">
      <dgm:prSet/>
      <dgm:spPr/>
      <dgm:t>
        <a:bodyPr/>
        <a:lstStyle/>
        <a:p>
          <a:endParaRPr lang="it-IT"/>
        </a:p>
      </dgm:t>
    </dgm:pt>
    <dgm:pt modelId="{ED5AE048-2D46-424F-8B8D-AA2E5C5C2479}" type="sibTrans" cxnId="{A7D71775-81EF-4549-8A97-94EACE6406CA}">
      <dgm:prSet/>
      <dgm:spPr/>
      <dgm:t>
        <a:bodyPr/>
        <a:lstStyle/>
        <a:p>
          <a:endParaRPr lang="it-IT"/>
        </a:p>
      </dgm:t>
    </dgm:pt>
    <dgm:pt modelId="{ACB6C623-7BC8-4FCA-B135-34E0D22B6CDB}" type="pres">
      <dgm:prSet presAssocID="{65F8BB7B-8FF7-45BC-9287-9BD2C3654AA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250DF5B-BB49-4728-9E7A-ECC19A3BA7CD}" type="pres">
      <dgm:prSet presAssocID="{827D482D-00BB-43D9-9529-A961A1872C24}" presName="compNode" presStyleCnt="0"/>
      <dgm:spPr/>
    </dgm:pt>
    <dgm:pt modelId="{C7ED6870-5FD7-4C6E-9ADC-361F0211E334}" type="pres">
      <dgm:prSet presAssocID="{827D482D-00BB-43D9-9529-A961A1872C24}" presName="aNode" presStyleLbl="bgShp" presStyleIdx="0" presStyleCnt="2" custScaleY="92823"/>
      <dgm:spPr/>
      <dgm:t>
        <a:bodyPr/>
        <a:lstStyle/>
        <a:p>
          <a:endParaRPr lang="it-IT"/>
        </a:p>
      </dgm:t>
    </dgm:pt>
    <dgm:pt modelId="{C7A28AE8-FB9D-4145-83E2-706C94DED1F9}" type="pres">
      <dgm:prSet presAssocID="{827D482D-00BB-43D9-9529-A961A1872C24}" presName="textNode" presStyleLbl="bgShp" presStyleIdx="0" presStyleCnt="2"/>
      <dgm:spPr/>
      <dgm:t>
        <a:bodyPr/>
        <a:lstStyle/>
        <a:p>
          <a:endParaRPr lang="it-IT"/>
        </a:p>
      </dgm:t>
    </dgm:pt>
    <dgm:pt modelId="{7F7FC213-E416-49D3-8264-C5AF7E54B211}" type="pres">
      <dgm:prSet presAssocID="{827D482D-00BB-43D9-9529-A961A1872C24}" presName="compChildNode" presStyleCnt="0"/>
      <dgm:spPr/>
    </dgm:pt>
    <dgm:pt modelId="{F8EAC0E0-3F00-470A-AD02-3D917BCEC249}" type="pres">
      <dgm:prSet presAssocID="{827D482D-00BB-43D9-9529-A961A1872C24}" presName="theInnerList" presStyleCnt="0"/>
      <dgm:spPr/>
    </dgm:pt>
    <dgm:pt modelId="{27E2EF80-E504-40D9-8FB6-3E3A333ACBE5}" type="pres">
      <dgm:prSet presAssocID="{3B1BB439-1341-4D7C-B17B-09643024C4BD}" presName="child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125CFC6-F110-4808-93C1-0A810973776A}" type="pres">
      <dgm:prSet presAssocID="{3B1BB439-1341-4D7C-B17B-09643024C4BD}" presName="aSpace2" presStyleCnt="0"/>
      <dgm:spPr/>
    </dgm:pt>
    <dgm:pt modelId="{F7AB7E15-0D1A-47F9-9E22-E9A304A1D3BC}" type="pres">
      <dgm:prSet presAssocID="{2DBD9785-4386-4C1E-AF0A-3D5A7DE48CD1}" presName="child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5EA9554-8DD0-4BA5-9B55-FDB7D077D00B}" type="pres">
      <dgm:prSet presAssocID="{2DBD9785-4386-4C1E-AF0A-3D5A7DE48CD1}" presName="aSpace2" presStyleCnt="0"/>
      <dgm:spPr/>
    </dgm:pt>
    <dgm:pt modelId="{BBF7EEB6-6421-439B-8572-31F01CB8AE5C}" type="pres">
      <dgm:prSet presAssocID="{D15EE7F9-A40C-4C4F-8477-93ACE7A897A2}" presName="child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FA0E44E-F91D-4C4B-9E18-E6E3562CAFB0}" type="pres">
      <dgm:prSet presAssocID="{D15EE7F9-A40C-4C4F-8477-93ACE7A897A2}" presName="aSpace2" presStyleCnt="0"/>
      <dgm:spPr/>
    </dgm:pt>
    <dgm:pt modelId="{E93F2351-09BB-4850-86CD-33548769CFC9}" type="pres">
      <dgm:prSet presAssocID="{B7D34CEC-3457-4EF9-88F6-95290596A799}" presName="child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3009808-7D3E-4A48-B6A1-A55642598E29}" type="pres">
      <dgm:prSet presAssocID="{827D482D-00BB-43D9-9529-A961A1872C24}" presName="aSpace" presStyleCnt="0"/>
      <dgm:spPr/>
    </dgm:pt>
    <dgm:pt modelId="{C13D61A9-07ED-4C98-94D7-2D4DAFF65479}" type="pres">
      <dgm:prSet presAssocID="{BF29D4DB-4E5A-4782-8B30-9104DDCD78AE}" presName="compNode" presStyleCnt="0"/>
      <dgm:spPr/>
    </dgm:pt>
    <dgm:pt modelId="{F786D218-0D0C-4EE5-A490-EADC4D3B424A}" type="pres">
      <dgm:prSet presAssocID="{BF29D4DB-4E5A-4782-8B30-9104DDCD78AE}" presName="aNode" presStyleLbl="bgShp" presStyleIdx="1" presStyleCnt="2" custScaleY="92823"/>
      <dgm:spPr/>
      <dgm:t>
        <a:bodyPr/>
        <a:lstStyle/>
        <a:p>
          <a:endParaRPr lang="it-IT"/>
        </a:p>
      </dgm:t>
    </dgm:pt>
    <dgm:pt modelId="{A8F34EA5-A260-4ACF-9D1D-8AF948A3C674}" type="pres">
      <dgm:prSet presAssocID="{BF29D4DB-4E5A-4782-8B30-9104DDCD78AE}" presName="textNode" presStyleLbl="bgShp" presStyleIdx="1" presStyleCnt="2"/>
      <dgm:spPr/>
      <dgm:t>
        <a:bodyPr/>
        <a:lstStyle/>
        <a:p>
          <a:endParaRPr lang="it-IT"/>
        </a:p>
      </dgm:t>
    </dgm:pt>
    <dgm:pt modelId="{CD951410-F7F8-49AF-96D4-6FBC14AB50B9}" type="pres">
      <dgm:prSet presAssocID="{BF29D4DB-4E5A-4782-8B30-9104DDCD78AE}" presName="compChildNode" presStyleCnt="0"/>
      <dgm:spPr/>
    </dgm:pt>
    <dgm:pt modelId="{F2AD42F7-9B44-40DC-94BC-B1A39DF92BD6}" type="pres">
      <dgm:prSet presAssocID="{BF29D4DB-4E5A-4782-8B30-9104DDCD78AE}" presName="theInnerList" presStyleCnt="0"/>
      <dgm:spPr/>
    </dgm:pt>
    <dgm:pt modelId="{CE49E890-4C3B-4046-A2CB-D71D855C9CB0}" type="pres">
      <dgm:prSet presAssocID="{7491D718-3718-49FA-B945-1957988FD331}" presName="child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E8A16BE-BC60-429C-8D11-5C5DE3AAE55B}" type="pres">
      <dgm:prSet presAssocID="{7491D718-3718-49FA-B945-1957988FD331}" presName="aSpace2" presStyleCnt="0"/>
      <dgm:spPr/>
    </dgm:pt>
    <dgm:pt modelId="{F8E212BC-D74B-470D-8641-69F82B129FB7}" type="pres">
      <dgm:prSet presAssocID="{4EE3B37E-D12B-4E55-BB93-85893296506E}" presName="childNode" presStyleLbl="node1" presStyleIdx="5" presStyleCnt="10" custLinFactNeighborX="-1176" custLinFactNeighborY="1716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1D5F690-ACD1-4A14-9C4D-5DBB5705E267}" type="pres">
      <dgm:prSet presAssocID="{4EE3B37E-D12B-4E55-BB93-85893296506E}" presName="aSpace2" presStyleCnt="0"/>
      <dgm:spPr/>
    </dgm:pt>
    <dgm:pt modelId="{CB49EB2B-313B-4A98-A10D-895F2011FF2E}" type="pres">
      <dgm:prSet presAssocID="{A968552D-BAAB-48FB-B408-2CAC998D7DAB}" presName="child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0DF0032-1A41-41A2-9EA4-23B987B13FB4}" type="pres">
      <dgm:prSet presAssocID="{A968552D-BAAB-48FB-B408-2CAC998D7DAB}" presName="aSpace2" presStyleCnt="0"/>
      <dgm:spPr/>
    </dgm:pt>
    <dgm:pt modelId="{C00F136D-A063-46E6-964A-E9EA2DB96451}" type="pres">
      <dgm:prSet presAssocID="{4A34ACF4-65AE-4D01-91E8-7AA17835C4D0}" presName="child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5A3AA1B-3776-4E92-9B3C-90BFCA91EC92}" type="pres">
      <dgm:prSet presAssocID="{4A34ACF4-65AE-4D01-91E8-7AA17835C4D0}" presName="aSpace2" presStyleCnt="0"/>
      <dgm:spPr/>
    </dgm:pt>
    <dgm:pt modelId="{332ABE14-5B45-4253-A1D4-3399AAB195CC}" type="pres">
      <dgm:prSet presAssocID="{CECCA8CE-B314-442D-8934-911B20C07339}" presName="child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763D4B3-0809-4B85-A530-C6AACBAEC190}" type="pres">
      <dgm:prSet presAssocID="{CECCA8CE-B314-442D-8934-911B20C07339}" presName="aSpace2" presStyleCnt="0"/>
      <dgm:spPr/>
    </dgm:pt>
    <dgm:pt modelId="{19D1E25C-9241-4541-9E36-4B9DE38D5CFA}" type="pres">
      <dgm:prSet presAssocID="{DF4E075F-4AA1-432A-9855-A74CC84F6E6E}" presName="child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6304019-4A91-4416-BAFB-E96AF8F90427}" type="presOf" srcId="{827D482D-00BB-43D9-9529-A961A1872C24}" destId="{C7A28AE8-FB9D-4145-83E2-706C94DED1F9}" srcOrd="1" destOrd="0" presId="urn:microsoft.com/office/officeart/2005/8/layout/lProcess2"/>
    <dgm:cxn modelId="{8D9E238C-DAFD-4AFB-A5D4-2B536F7C4957}" type="presOf" srcId="{4A34ACF4-65AE-4D01-91E8-7AA17835C4D0}" destId="{C00F136D-A063-46E6-964A-E9EA2DB96451}" srcOrd="0" destOrd="0" presId="urn:microsoft.com/office/officeart/2005/8/layout/lProcess2"/>
    <dgm:cxn modelId="{412DFAA1-B2BA-45E6-BB12-CF48EF6754C6}" srcId="{BF29D4DB-4E5A-4782-8B30-9104DDCD78AE}" destId="{CECCA8CE-B314-442D-8934-911B20C07339}" srcOrd="4" destOrd="0" parTransId="{87E03E7C-6A25-4BDC-B184-BBF9CC57290B}" sibTransId="{74A5E186-EB0B-446C-A216-E990E4CB3D83}"/>
    <dgm:cxn modelId="{2414DF22-14F7-413E-80F3-F387746F5806}" type="presOf" srcId="{DF4E075F-4AA1-432A-9855-A74CC84F6E6E}" destId="{19D1E25C-9241-4541-9E36-4B9DE38D5CFA}" srcOrd="0" destOrd="0" presId="urn:microsoft.com/office/officeart/2005/8/layout/lProcess2"/>
    <dgm:cxn modelId="{22584489-6049-4C4F-8C53-B6FF5EE25B4B}" srcId="{827D482D-00BB-43D9-9529-A961A1872C24}" destId="{2DBD9785-4386-4C1E-AF0A-3D5A7DE48CD1}" srcOrd="1" destOrd="0" parTransId="{20CE70A9-938E-4B03-BDC1-2FABD862C20F}" sibTransId="{7AFDBBB4-0D48-46B8-B05D-A1EFAE3D692E}"/>
    <dgm:cxn modelId="{33D4ED4C-2CC8-4839-992B-F2E541A8DED5}" srcId="{BF29D4DB-4E5A-4782-8B30-9104DDCD78AE}" destId="{DF4E075F-4AA1-432A-9855-A74CC84F6E6E}" srcOrd="5" destOrd="0" parTransId="{08D6B01E-EA9A-4888-B872-61C4B01945AE}" sibTransId="{1245993E-EED6-49B7-9B96-4358DD34D741}"/>
    <dgm:cxn modelId="{8CC4530F-3AA1-44CD-A02D-4F7980629293}" srcId="{827D482D-00BB-43D9-9529-A961A1872C24}" destId="{D15EE7F9-A40C-4C4F-8477-93ACE7A897A2}" srcOrd="2" destOrd="0" parTransId="{B5A2D470-0F05-4AA8-AA33-3D1491B8A0EC}" sibTransId="{A88CD04F-4DD5-44B1-A632-560942B7BD28}"/>
    <dgm:cxn modelId="{5FADFB73-32AB-4334-A34B-70E8FA8623B5}" srcId="{65F8BB7B-8FF7-45BC-9287-9BD2C3654AA3}" destId="{BF29D4DB-4E5A-4782-8B30-9104DDCD78AE}" srcOrd="1" destOrd="0" parTransId="{CC539403-43B0-4C79-87FF-E26FEFB52725}" sibTransId="{F8F80DFC-929F-4085-A2DB-8149DBE6A2B1}"/>
    <dgm:cxn modelId="{D7B6FF17-16AD-425A-BC59-171956D36F6C}" srcId="{BF29D4DB-4E5A-4782-8B30-9104DDCD78AE}" destId="{7491D718-3718-49FA-B945-1957988FD331}" srcOrd="0" destOrd="0" parTransId="{4CB791BD-DF71-498B-8BCF-820D07A69497}" sibTransId="{E55F08B9-7D2B-4BD8-823B-AB1A0B21E86E}"/>
    <dgm:cxn modelId="{AECB2286-7A57-464F-948C-6FA695EE1673}" srcId="{65F8BB7B-8FF7-45BC-9287-9BD2C3654AA3}" destId="{827D482D-00BB-43D9-9529-A961A1872C24}" srcOrd="0" destOrd="0" parTransId="{0C421DEA-C54B-4A27-9EA5-1DF018EB440B}" sibTransId="{82667C35-E688-4D44-AA9E-9D895760330B}"/>
    <dgm:cxn modelId="{4A8CC348-4030-4602-BD14-B9D21AA5583F}" srcId="{BF29D4DB-4E5A-4782-8B30-9104DDCD78AE}" destId="{A968552D-BAAB-48FB-B408-2CAC998D7DAB}" srcOrd="2" destOrd="0" parTransId="{B8FC22D6-3508-47FF-A03F-2D099CE48629}" sibTransId="{0FDF753E-C808-4D16-904E-C6CC05019378}"/>
    <dgm:cxn modelId="{18E1BFB4-665B-428D-965A-CC4E330F652E}" srcId="{827D482D-00BB-43D9-9529-A961A1872C24}" destId="{B7D34CEC-3457-4EF9-88F6-95290596A799}" srcOrd="3" destOrd="0" parTransId="{FF264164-F668-4557-BF67-788B5079BEAF}" sibTransId="{20771882-4809-4C50-B29B-C6BF8B3FD3C0}"/>
    <dgm:cxn modelId="{A7D71775-81EF-4549-8A97-94EACE6406CA}" srcId="{BF29D4DB-4E5A-4782-8B30-9104DDCD78AE}" destId="{4A34ACF4-65AE-4D01-91E8-7AA17835C4D0}" srcOrd="3" destOrd="0" parTransId="{FFBD9F8B-79B5-4C54-A351-706865BE64F6}" sibTransId="{ED5AE048-2D46-424F-8B8D-AA2E5C5C2479}"/>
    <dgm:cxn modelId="{1D68F41C-FC55-42DB-B9BC-9F39D97D980C}" type="presOf" srcId="{BF29D4DB-4E5A-4782-8B30-9104DDCD78AE}" destId="{F786D218-0D0C-4EE5-A490-EADC4D3B424A}" srcOrd="0" destOrd="0" presId="urn:microsoft.com/office/officeart/2005/8/layout/lProcess2"/>
    <dgm:cxn modelId="{067B302C-2201-4D34-9955-AA18799C89AB}" type="presOf" srcId="{2DBD9785-4386-4C1E-AF0A-3D5A7DE48CD1}" destId="{F7AB7E15-0D1A-47F9-9E22-E9A304A1D3BC}" srcOrd="0" destOrd="0" presId="urn:microsoft.com/office/officeart/2005/8/layout/lProcess2"/>
    <dgm:cxn modelId="{D51139D3-3558-4EF4-AB8B-D535FEA607A2}" type="presOf" srcId="{BF29D4DB-4E5A-4782-8B30-9104DDCD78AE}" destId="{A8F34EA5-A260-4ACF-9D1D-8AF948A3C674}" srcOrd="1" destOrd="0" presId="urn:microsoft.com/office/officeart/2005/8/layout/lProcess2"/>
    <dgm:cxn modelId="{AB4C8FC5-23CB-4CDF-B0A2-BD8FF029C633}" type="presOf" srcId="{D15EE7F9-A40C-4C4F-8477-93ACE7A897A2}" destId="{BBF7EEB6-6421-439B-8572-31F01CB8AE5C}" srcOrd="0" destOrd="0" presId="urn:microsoft.com/office/officeart/2005/8/layout/lProcess2"/>
    <dgm:cxn modelId="{D1467CAE-F6FE-4DDD-8255-C4DEE43BF24F}" type="presOf" srcId="{65F8BB7B-8FF7-45BC-9287-9BD2C3654AA3}" destId="{ACB6C623-7BC8-4FCA-B135-34E0D22B6CDB}" srcOrd="0" destOrd="0" presId="urn:microsoft.com/office/officeart/2005/8/layout/lProcess2"/>
    <dgm:cxn modelId="{15FA76F8-AA70-41F7-9A7A-72B58C062F18}" type="presOf" srcId="{B7D34CEC-3457-4EF9-88F6-95290596A799}" destId="{E93F2351-09BB-4850-86CD-33548769CFC9}" srcOrd="0" destOrd="0" presId="urn:microsoft.com/office/officeart/2005/8/layout/lProcess2"/>
    <dgm:cxn modelId="{0C8C7CC2-AB67-4956-B3C6-CB969D419991}" type="presOf" srcId="{827D482D-00BB-43D9-9529-A961A1872C24}" destId="{C7ED6870-5FD7-4C6E-9ADC-361F0211E334}" srcOrd="0" destOrd="0" presId="urn:microsoft.com/office/officeart/2005/8/layout/lProcess2"/>
    <dgm:cxn modelId="{D243BEC8-ECE5-405F-AE80-E0DFD09C5344}" srcId="{BF29D4DB-4E5A-4782-8B30-9104DDCD78AE}" destId="{4EE3B37E-D12B-4E55-BB93-85893296506E}" srcOrd="1" destOrd="0" parTransId="{CAA6A3E3-63C6-4B82-954C-7A7AC3CC607A}" sibTransId="{97793A90-2C3B-4817-9D8F-CB06E76C76C1}"/>
    <dgm:cxn modelId="{4F7AD51F-93C2-4A9A-90ED-21216B8C28A0}" type="presOf" srcId="{CECCA8CE-B314-442D-8934-911B20C07339}" destId="{332ABE14-5B45-4253-A1D4-3399AAB195CC}" srcOrd="0" destOrd="0" presId="urn:microsoft.com/office/officeart/2005/8/layout/lProcess2"/>
    <dgm:cxn modelId="{3357A404-1AC5-4778-BB8B-89E6567F6396}" type="presOf" srcId="{4EE3B37E-D12B-4E55-BB93-85893296506E}" destId="{F8E212BC-D74B-470D-8641-69F82B129FB7}" srcOrd="0" destOrd="0" presId="urn:microsoft.com/office/officeart/2005/8/layout/lProcess2"/>
    <dgm:cxn modelId="{9490C801-129B-4D04-9B4B-4CDA3FDF18F5}" type="presOf" srcId="{3B1BB439-1341-4D7C-B17B-09643024C4BD}" destId="{27E2EF80-E504-40D9-8FB6-3E3A333ACBE5}" srcOrd="0" destOrd="0" presId="urn:microsoft.com/office/officeart/2005/8/layout/lProcess2"/>
    <dgm:cxn modelId="{789F0DC5-1A00-4212-AB74-97CD36265A18}" type="presOf" srcId="{7491D718-3718-49FA-B945-1957988FD331}" destId="{CE49E890-4C3B-4046-A2CB-D71D855C9CB0}" srcOrd="0" destOrd="0" presId="urn:microsoft.com/office/officeart/2005/8/layout/lProcess2"/>
    <dgm:cxn modelId="{74176A49-8560-4DC2-963D-AB0FF8655E9C}" srcId="{827D482D-00BB-43D9-9529-A961A1872C24}" destId="{3B1BB439-1341-4D7C-B17B-09643024C4BD}" srcOrd="0" destOrd="0" parTransId="{42CD035C-7CBC-41C6-9F61-2566E5C7AAEA}" sibTransId="{1D1B4F5F-D691-4A6E-9360-D343C6DF44F7}"/>
    <dgm:cxn modelId="{A121CDF7-FDB8-4D89-BD98-6CB39798DC70}" type="presOf" srcId="{A968552D-BAAB-48FB-B408-2CAC998D7DAB}" destId="{CB49EB2B-313B-4A98-A10D-895F2011FF2E}" srcOrd="0" destOrd="0" presId="urn:microsoft.com/office/officeart/2005/8/layout/lProcess2"/>
    <dgm:cxn modelId="{E3F4E438-82DD-4F8F-8469-277558CB960E}" type="presParOf" srcId="{ACB6C623-7BC8-4FCA-B135-34E0D22B6CDB}" destId="{3250DF5B-BB49-4728-9E7A-ECC19A3BA7CD}" srcOrd="0" destOrd="0" presId="urn:microsoft.com/office/officeart/2005/8/layout/lProcess2"/>
    <dgm:cxn modelId="{46B0ADD2-83C5-4AEA-B499-28B47D670463}" type="presParOf" srcId="{3250DF5B-BB49-4728-9E7A-ECC19A3BA7CD}" destId="{C7ED6870-5FD7-4C6E-9ADC-361F0211E334}" srcOrd="0" destOrd="0" presId="urn:microsoft.com/office/officeart/2005/8/layout/lProcess2"/>
    <dgm:cxn modelId="{61775FF0-8539-4DEB-8703-5200FA575143}" type="presParOf" srcId="{3250DF5B-BB49-4728-9E7A-ECC19A3BA7CD}" destId="{C7A28AE8-FB9D-4145-83E2-706C94DED1F9}" srcOrd="1" destOrd="0" presId="urn:microsoft.com/office/officeart/2005/8/layout/lProcess2"/>
    <dgm:cxn modelId="{5CD27BD9-7503-45E0-8EBC-AB53F3EF68B5}" type="presParOf" srcId="{3250DF5B-BB49-4728-9E7A-ECC19A3BA7CD}" destId="{7F7FC213-E416-49D3-8264-C5AF7E54B211}" srcOrd="2" destOrd="0" presId="urn:microsoft.com/office/officeart/2005/8/layout/lProcess2"/>
    <dgm:cxn modelId="{5B60576A-FDCB-48AB-9ABE-1062871BB7F4}" type="presParOf" srcId="{7F7FC213-E416-49D3-8264-C5AF7E54B211}" destId="{F8EAC0E0-3F00-470A-AD02-3D917BCEC249}" srcOrd="0" destOrd="0" presId="urn:microsoft.com/office/officeart/2005/8/layout/lProcess2"/>
    <dgm:cxn modelId="{FAEEF6A6-1F82-4889-AAFD-A9F7FE643A6F}" type="presParOf" srcId="{F8EAC0E0-3F00-470A-AD02-3D917BCEC249}" destId="{27E2EF80-E504-40D9-8FB6-3E3A333ACBE5}" srcOrd="0" destOrd="0" presId="urn:microsoft.com/office/officeart/2005/8/layout/lProcess2"/>
    <dgm:cxn modelId="{47F112DE-9691-49F5-B74C-464A28311B6F}" type="presParOf" srcId="{F8EAC0E0-3F00-470A-AD02-3D917BCEC249}" destId="{7125CFC6-F110-4808-93C1-0A810973776A}" srcOrd="1" destOrd="0" presId="urn:microsoft.com/office/officeart/2005/8/layout/lProcess2"/>
    <dgm:cxn modelId="{2D893A00-DC10-4C0B-8B93-7336A21369CC}" type="presParOf" srcId="{F8EAC0E0-3F00-470A-AD02-3D917BCEC249}" destId="{F7AB7E15-0D1A-47F9-9E22-E9A304A1D3BC}" srcOrd="2" destOrd="0" presId="urn:microsoft.com/office/officeart/2005/8/layout/lProcess2"/>
    <dgm:cxn modelId="{B7801F52-B7E8-4934-B50D-E1B5E51B9BEB}" type="presParOf" srcId="{F8EAC0E0-3F00-470A-AD02-3D917BCEC249}" destId="{95EA9554-8DD0-4BA5-9B55-FDB7D077D00B}" srcOrd="3" destOrd="0" presId="urn:microsoft.com/office/officeart/2005/8/layout/lProcess2"/>
    <dgm:cxn modelId="{32AE0C15-D865-44BB-9800-484D7A5A951D}" type="presParOf" srcId="{F8EAC0E0-3F00-470A-AD02-3D917BCEC249}" destId="{BBF7EEB6-6421-439B-8572-31F01CB8AE5C}" srcOrd="4" destOrd="0" presId="urn:microsoft.com/office/officeart/2005/8/layout/lProcess2"/>
    <dgm:cxn modelId="{5E94F60A-98EE-411F-9DC2-E3E9E8B3E85C}" type="presParOf" srcId="{F8EAC0E0-3F00-470A-AD02-3D917BCEC249}" destId="{EFA0E44E-F91D-4C4B-9E18-E6E3562CAFB0}" srcOrd="5" destOrd="0" presId="urn:microsoft.com/office/officeart/2005/8/layout/lProcess2"/>
    <dgm:cxn modelId="{1FBF8C07-A4D9-4F67-9979-78406094A792}" type="presParOf" srcId="{F8EAC0E0-3F00-470A-AD02-3D917BCEC249}" destId="{E93F2351-09BB-4850-86CD-33548769CFC9}" srcOrd="6" destOrd="0" presId="urn:microsoft.com/office/officeart/2005/8/layout/lProcess2"/>
    <dgm:cxn modelId="{1544AC0C-75B1-421D-A0B7-EEA1590AFFA9}" type="presParOf" srcId="{ACB6C623-7BC8-4FCA-B135-34E0D22B6CDB}" destId="{E3009808-7D3E-4A48-B6A1-A55642598E29}" srcOrd="1" destOrd="0" presId="urn:microsoft.com/office/officeart/2005/8/layout/lProcess2"/>
    <dgm:cxn modelId="{3DDA666B-FFB9-4D4C-AD88-E9654E0A771B}" type="presParOf" srcId="{ACB6C623-7BC8-4FCA-B135-34E0D22B6CDB}" destId="{C13D61A9-07ED-4C98-94D7-2D4DAFF65479}" srcOrd="2" destOrd="0" presId="urn:microsoft.com/office/officeart/2005/8/layout/lProcess2"/>
    <dgm:cxn modelId="{DAB3311A-80D6-4BF5-BC23-0A5EB9C2469A}" type="presParOf" srcId="{C13D61A9-07ED-4C98-94D7-2D4DAFF65479}" destId="{F786D218-0D0C-4EE5-A490-EADC4D3B424A}" srcOrd="0" destOrd="0" presId="urn:microsoft.com/office/officeart/2005/8/layout/lProcess2"/>
    <dgm:cxn modelId="{65A69C6A-6E40-405A-B22F-68A4C3254165}" type="presParOf" srcId="{C13D61A9-07ED-4C98-94D7-2D4DAFF65479}" destId="{A8F34EA5-A260-4ACF-9D1D-8AF948A3C674}" srcOrd="1" destOrd="0" presId="urn:microsoft.com/office/officeart/2005/8/layout/lProcess2"/>
    <dgm:cxn modelId="{7226EE58-DCAA-4787-8963-0D237785E197}" type="presParOf" srcId="{C13D61A9-07ED-4C98-94D7-2D4DAFF65479}" destId="{CD951410-F7F8-49AF-96D4-6FBC14AB50B9}" srcOrd="2" destOrd="0" presId="urn:microsoft.com/office/officeart/2005/8/layout/lProcess2"/>
    <dgm:cxn modelId="{624D1343-4A2D-44C7-BC5E-BAA6B2B1777C}" type="presParOf" srcId="{CD951410-F7F8-49AF-96D4-6FBC14AB50B9}" destId="{F2AD42F7-9B44-40DC-94BC-B1A39DF92BD6}" srcOrd="0" destOrd="0" presId="urn:microsoft.com/office/officeart/2005/8/layout/lProcess2"/>
    <dgm:cxn modelId="{F175B8BE-D94D-4860-8864-613AD50A3D85}" type="presParOf" srcId="{F2AD42F7-9B44-40DC-94BC-B1A39DF92BD6}" destId="{CE49E890-4C3B-4046-A2CB-D71D855C9CB0}" srcOrd="0" destOrd="0" presId="urn:microsoft.com/office/officeart/2005/8/layout/lProcess2"/>
    <dgm:cxn modelId="{659BF858-CD6D-4017-916C-4372CAED3DC9}" type="presParOf" srcId="{F2AD42F7-9B44-40DC-94BC-B1A39DF92BD6}" destId="{EE8A16BE-BC60-429C-8D11-5C5DE3AAE55B}" srcOrd="1" destOrd="0" presId="urn:microsoft.com/office/officeart/2005/8/layout/lProcess2"/>
    <dgm:cxn modelId="{43015FEC-1B6E-4124-AFC1-01EB0BFA7322}" type="presParOf" srcId="{F2AD42F7-9B44-40DC-94BC-B1A39DF92BD6}" destId="{F8E212BC-D74B-470D-8641-69F82B129FB7}" srcOrd="2" destOrd="0" presId="urn:microsoft.com/office/officeart/2005/8/layout/lProcess2"/>
    <dgm:cxn modelId="{F4A05AE5-F095-4BD5-991D-F89FA005A63F}" type="presParOf" srcId="{F2AD42F7-9B44-40DC-94BC-B1A39DF92BD6}" destId="{E1D5F690-ACD1-4A14-9C4D-5DBB5705E267}" srcOrd="3" destOrd="0" presId="urn:microsoft.com/office/officeart/2005/8/layout/lProcess2"/>
    <dgm:cxn modelId="{616B1970-3BCE-4076-942D-2184B0A99C5F}" type="presParOf" srcId="{F2AD42F7-9B44-40DC-94BC-B1A39DF92BD6}" destId="{CB49EB2B-313B-4A98-A10D-895F2011FF2E}" srcOrd="4" destOrd="0" presId="urn:microsoft.com/office/officeart/2005/8/layout/lProcess2"/>
    <dgm:cxn modelId="{97549CF0-B8F6-40C1-9F59-EFD5CE85C7C5}" type="presParOf" srcId="{F2AD42F7-9B44-40DC-94BC-B1A39DF92BD6}" destId="{70DF0032-1A41-41A2-9EA4-23B987B13FB4}" srcOrd="5" destOrd="0" presId="urn:microsoft.com/office/officeart/2005/8/layout/lProcess2"/>
    <dgm:cxn modelId="{650F501D-9F1A-47F4-B941-FA6AA208EF5E}" type="presParOf" srcId="{F2AD42F7-9B44-40DC-94BC-B1A39DF92BD6}" destId="{C00F136D-A063-46E6-964A-E9EA2DB96451}" srcOrd="6" destOrd="0" presId="urn:microsoft.com/office/officeart/2005/8/layout/lProcess2"/>
    <dgm:cxn modelId="{4F84D7D4-564C-45BD-B1DC-E10A3E299414}" type="presParOf" srcId="{F2AD42F7-9B44-40DC-94BC-B1A39DF92BD6}" destId="{75A3AA1B-3776-4E92-9B3C-90BFCA91EC92}" srcOrd="7" destOrd="0" presId="urn:microsoft.com/office/officeart/2005/8/layout/lProcess2"/>
    <dgm:cxn modelId="{21B8FAE4-1FD5-4B5C-8BA9-C020BAD5708D}" type="presParOf" srcId="{F2AD42F7-9B44-40DC-94BC-B1A39DF92BD6}" destId="{332ABE14-5B45-4253-A1D4-3399AAB195CC}" srcOrd="8" destOrd="0" presId="urn:microsoft.com/office/officeart/2005/8/layout/lProcess2"/>
    <dgm:cxn modelId="{EFDA5415-1136-496E-B57B-35440C09D27B}" type="presParOf" srcId="{F2AD42F7-9B44-40DC-94BC-B1A39DF92BD6}" destId="{8763D4B3-0809-4B85-A530-C6AACBAEC190}" srcOrd="9" destOrd="0" presId="urn:microsoft.com/office/officeart/2005/8/layout/lProcess2"/>
    <dgm:cxn modelId="{84E0AF79-F237-46BB-8ECA-975E4CB4A26F}" type="presParOf" srcId="{F2AD42F7-9B44-40DC-94BC-B1A39DF92BD6}" destId="{19D1E25C-9241-4541-9E36-4B9DE38D5CFA}" srcOrd="1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AC709A9-F5AF-4F31-99F6-DA4AE9F074ED}" type="doc">
      <dgm:prSet loTypeId="urn:microsoft.com/office/officeart/2005/8/layout/process3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8B24E997-984B-45B9-AFDD-4D222CBD8F2F}">
      <dgm:prSet phldrT="[Testo]" custT="1"/>
      <dgm:spPr>
        <a:solidFill>
          <a:schemeClr val="accent1"/>
        </a:solidFill>
      </dgm:spPr>
      <dgm:t>
        <a:bodyPr/>
        <a:lstStyle/>
        <a:p>
          <a:r>
            <a:rPr lang="it-IT" sz="1800" b="1" dirty="0" smtClean="0"/>
            <a:t> 1° livello</a:t>
          </a:r>
          <a:endParaRPr lang="it-IT" sz="1800" b="1" i="1" dirty="0"/>
        </a:p>
      </dgm:t>
    </dgm:pt>
    <dgm:pt modelId="{19A2E600-831C-4131-93DC-EAA8C122C105}" type="parTrans" cxnId="{44E4E5CA-82F5-4455-B241-8567C08E3988}">
      <dgm:prSet/>
      <dgm:spPr/>
      <dgm:t>
        <a:bodyPr/>
        <a:lstStyle/>
        <a:p>
          <a:endParaRPr lang="it-IT"/>
        </a:p>
      </dgm:t>
    </dgm:pt>
    <dgm:pt modelId="{1E65C8C7-0309-4616-BF60-9702651F3C21}" type="sibTrans" cxnId="{44E4E5CA-82F5-4455-B241-8567C08E3988}">
      <dgm:prSet/>
      <dgm:spPr/>
      <dgm:t>
        <a:bodyPr/>
        <a:lstStyle/>
        <a:p>
          <a:endParaRPr lang="it-IT"/>
        </a:p>
      </dgm:t>
    </dgm:pt>
    <dgm:pt modelId="{83A5C0A3-7A0D-41A7-8A3B-9EADB967D6B0}">
      <dgm:prSet phldrT="[Testo]"/>
      <dgm:spPr/>
      <dgm:t>
        <a:bodyPr/>
        <a:lstStyle/>
        <a:p>
          <a:r>
            <a:rPr lang="it-IT" dirty="0" smtClean="0"/>
            <a:t>si considerano gli </a:t>
          </a:r>
          <a:r>
            <a:rPr lang="it-IT" b="1" dirty="0" smtClean="0">
              <a:solidFill>
                <a:srgbClr val="FF0000"/>
              </a:solidFill>
            </a:rPr>
            <a:t>elementi connessi al cliente </a:t>
          </a:r>
          <a:r>
            <a:rPr lang="it-IT" dirty="0" smtClean="0"/>
            <a:t>e si associa a ciascuno di essi un determinato punteggio in termini di minore/maggiore rischiosità. </a:t>
          </a:r>
          <a:br>
            <a:rPr lang="it-IT" dirty="0" smtClean="0"/>
          </a:br>
          <a:endParaRPr lang="it-IT" dirty="0"/>
        </a:p>
      </dgm:t>
    </dgm:pt>
    <dgm:pt modelId="{60FA4030-8032-41B7-848D-F6855E109696}" type="parTrans" cxnId="{6B86020D-D4D2-4F04-82DA-C5EBCE946251}">
      <dgm:prSet/>
      <dgm:spPr/>
      <dgm:t>
        <a:bodyPr/>
        <a:lstStyle/>
        <a:p>
          <a:endParaRPr lang="it-IT"/>
        </a:p>
      </dgm:t>
    </dgm:pt>
    <dgm:pt modelId="{D87C0446-D978-44E6-AF51-60D43A0C1ECA}" type="sibTrans" cxnId="{6B86020D-D4D2-4F04-82DA-C5EBCE946251}">
      <dgm:prSet/>
      <dgm:spPr/>
      <dgm:t>
        <a:bodyPr/>
        <a:lstStyle/>
        <a:p>
          <a:endParaRPr lang="it-IT"/>
        </a:p>
      </dgm:t>
    </dgm:pt>
    <dgm:pt modelId="{27E486E3-9988-4F97-B25B-994F92CC75AC}">
      <dgm:prSet phldrT="[Testo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it-IT" sz="1800" b="1" dirty="0" smtClean="0"/>
            <a:t> 2° livello</a:t>
          </a:r>
          <a:endParaRPr lang="it-IT" sz="1800" b="1" dirty="0"/>
        </a:p>
      </dgm:t>
    </dgm:pt>
    <dgm:pt modelId="{369A68D8-1129-431F-AFE1-706298576073}" type="parTrans" cxnId="{847F8739-44B3-431B-9A5C-E382E8EAD1A9}">
      <dgm:prSet/>
      <dgm:spPr/>
      <dgm:t>
        <a:bodyPr/>
        <a:lstStyle/>
        <a:p>
          <a:endParaRPr lang="it-IT"/>
        </a:p>
      </dgm:t>
    </dgm:pt>
    <dgm:pt modelId="{667139D4-47FF-4AF7-ABAD-6F07CB8739A6}" type="sibTrans" cxnId="{847F8739-44B3-431B-9A5C-E382E8EAD1A9}">
      <dgm:prSet/>
      <dgm:spPr/>
      <dgm:t>
        <a:bodyPr/>
        <a:lstStyle/>
        <a:p>
          <a:endParaRPr lang="it-IT"/>
        </a:p>
      </dgm:t>
    </dgm:pt>
    <dgm:pt modelId="{B79688B0-7103-4D7A-A45E-8CAE916D4A13}">
      <dgm:prSet phldrT="[Testo]"/>
      <dgm:spPr/>
      <dgm:t>
        <a:bodyPr/>
        <a:lstStyle/>
        <a:p>
          <a:r>
            <a:rPr lang="it-IT" dirty="0" smtClean="0"/>
            <a:t>si considerano gli </a:t>
          </a:r>
          <a:r>
            <a:rPr lang="it-IT" b="1" dirty="0" smtClean="0">
              <a:solidFill>
                <a:srgbClr val="0070C0"/>
              </a:solidFill>
            </a:rPr>
            <a:t>elementi relativi all’operazione </a:t>
          </a:r>
          <a:r>
            <a:rPr lang="it-IT" dirty="0" smtClean="0"/>
            <a:t>e si assegna a ciascuno di tali  elementi un determinato punteggio in termini di minore/maggiore rischiosità. </a:t>
          </a:r>
          <a:endParaRPr lang="it-IT" dirty="0"/>
        </a:p>
      </dgm:t>
    </dgm:pt>
    <dgm:pt modelId="{0A03E8D8-53ED-4DD8-8175-A9978CDCAEFB}" type="parTrans" cxnId="{1507C717-1F58-4DC6-8E1A-4428F411B263}">
      <dgm:prSet/>
      <dgm:spPr/>
      <dgm:t>
        <a:bodyPr/>
        <a:lstStyle/>
        <a:p>
          <a:endParaRPr lang="it-IT"/>
        </a:p>
      </dgm:t>
    </dgm:pt>
    <dgm:pt modelId="{13D1A9CD-C81B-433E-B04F-57673E4116C3}" type="sibTrans" cxnId="{1507C717-1F58-4DC6-8E1A-4428F411B263}">
      <dgm:prSet/>
      <dgm:spPr/>
      <dgm:t>
        <a:bodyPr/>
        <a:lstStyle/>
        <a:p>
          <a:endParaRPr lang="it-IT"/>
        </a:p>
      </dgm:t>
    </dgm:pt>
    <dgm:pt modelId="{C4938017-ECBF-4584-886C-AA0AB01A3459}">
      <dgm:prSet phldrT="[Tes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it-IT" sz="1800" b="1" dirty="0" smtClean="0"/>
            <a:t> 3° livello</a:t>
          </a:r>
          <a:endParaRPr lang="it-IT" sz="1800" b="1" dirty="0"/>
        </a:p>
      </dgm:t>
    </dgm:pt>
    <dgm:pt modelId="{31F07E9B-2D33-4BD0-8989-6E52EC6EAC7B}" type="parTrans" cxnId="{3C457EC8-A055-4B0A-910D-D2A77F410379}">
      <dgm:prSet/>
      <dgm:spPr/>
      <dgm:t>
        <a:bodyPr/>
        <a:lstStyle/>
        <a:p>
          <a:endParaRPr lang="it-IT"/>
        </a:p>
      </dgm:t>
    </dgm:pt>
    <dgm:pt modelId="{654FA5E5-CFD3-444C-807D-09E9A59DC192}" type="sibTrans" cxnId="{3C457EC8-A055-4B0A-910D-D2A77F410379}">
      <dgm:prSet/>
      <dgm:spPr/>
      <dgm:t>
        <a:bodyPr/>
        <a:lstStyle/>
        <a:p>
          <a:endParaRPr lang="it-IT"/>
        </a:p>
      </dgm:t>
    </dgm:pt>
    <dgm:pt modelId="{3FFF7AA4-550C-44CD-AE09-101985B02935}">
      <dgm:prSet phldrT="[Testo]"/>
      <dgm:spPr/>
      <dgm:t>
        <a:bodyPr/>
        <a:lstStyle/>
        <a:p>
          <a:r>
            <a:rPr lang="it-IT" dirty="0" smtClean="0"/>
            <a:t>dalla valutazione congiunta dei due punteggi così ottenuti dovrà emergere </a:t>
          </a:r>
          <a:r>
            <a:rPr lang="it-IT" b="1" dirty="0" smtClean="0"/>
            <a:t>un unico indice, espressione del rischio di riciclaggio o finanziamento del terrorismo </a:t>
          </a:r>
          <a:r>
            <a:rPr lang="it-IT" dirty="0" smtClean="0"/>
            <a:t>ex art. 20 d.lgs. 231/2007.</a:t>
          </a:r>
          <a:endParaRPr lang="it-IT" dirty="0"/>
        </a:p>
      </dgm:t>
    </dgm:pt>
    <dgm:pt modelId="{55EE5944-A24B-4A1B-8511-A5D2A058D620}" type="parTrans" cxnId="{8C4274FC-412F-41CA-B251-5D9DEED097BB}">
      <dgm:prSet/>
      <dgm:spPr/>
      <dgm:t>
        <a:bodyPr/>
        <a:lstStyle/>
        <a:p>
          <a:endParaRPr lang="it-IT"/>
        </a:p>
      </dgm:t>
    </dgm:pt>
    <dgm:pt modelId="{8F817FE2-CC27-421F-BB80-7443B21D99C5}" type="sibTrans" cxnId="{8C4274FC-412F-41CA-B251-5D9DEED097BB}">
      <dgm:prSet/>
      <dgm:spPr/>
      <dgm:t>
        <a:bodyPr/>
        <a:lstStyle/>
        <a:p>
          <a:endParaRPr lang="it-IT"/>
        </a:p>
      </dgm:t>
    </dgm:pt>
    <dgm:pt modelId="{EB80B247-46A1-490F-A82F-1817EA47F69B}" type="pres">
      <dgm:prSet presAssocID="{0AC709A9-F5AF-4F31-99F6-DA4AE9F074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D3F724D-D2FB-4602-A6B4-C5CD2FB6831C}" type="pres">
      <dgm:prSet presAssocID="{8B24E997-984B-45B9-AFDD-4D222CBD8F2F}" presName="composite" presStyleCnt="0"/>
      <dgm:spPr/>
    </dgm:pt>
    <dgm:pt modelId="{1A1CB5AD-FD01-4E3F-9E15-1DA1A962DC8B}" type="pres">
      <dgm:prSet presAssocID="{8B24E997-984B-45B9-AFDD-4D222CBD8F2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251C06A-3702-4523-AB80-C191A27DFB46}" type="pres">
      <dgm:prSet presAssocID="{8B24E997-984B-45B9-AFDD-4D222CBD8F2F}" presName="parSh" presStyleLbl="node1" presStyleIdx="0" presStyleCnt="3"/>
      <dgm:spPr/>
      <dgm:t>
        <a:bodyPr/>
        <a:lstStyle/>
        <a:p>
          <a:endParaRPr lang="it-IT"/>
        </a:p>
      </dgm:t>
    </dgm:pt>
    <dgm:pt modelId="{4B8193B4-0369-4D51-93EF-06D9EDEE0DF8}" type="pres">
      <dgm:prSet presAssocID="{8B24E997-984B-45B9-AFDD-4D222CBD8F2F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881302E-F655-499A-8360-2F9E9C6F3B54}" type="pres">
      <dgm:prSet presAssocID="{1E65C8C7-0309-4616-BF60-9702651F3C21}" presName="sibTrans" presStyleLbl="sibTrans2D1" presStyleIdx="0" presStyleCnt="2"/>
      <dgm:spPr/>
      <dgm:t>
        <a:bodyPr/>
        <a:lstStyle/>
        <a:p>
          <a:endParaRPr lang="it-IT"/>
        </a:p>
      </dgm:t>
    </dgm:pt>
    <dgm:pt modelId="{5515D51B-CF59-4FCB-8A2C-349882BA51D8}" type="pres">
      <dgm:prSet presAssocID="{1E65C8C7-0309-4616-BF60-9702651F3C21}" presName="connTx" presStyleLbl="sibTrans2D1" presStyleIdx="0" presStyleCnt="2"/>
      <dgm:spPr/>
      <dgm:t>
        <a:bodyPr/>
        <a:lstStyle/>
        <a:p>
          <a:endParaRPr lang="it-IT"/>
        </a:p>
      </dgm:t>
    </dgm:pt>
    <dgm:pt modelId="{14EE100F-5F51-4876-AE44-1C12E08657E4}" type="pres">
      <dgm:prSet presAssocID="{27E486E3-9988-4F97-B25B-994F92CC75AC}" presName="composite" presStyleCnt="0"/>
      <dgm:spPr/>
    </dgm:pt>
    <dgm:pt modelId="{8294200C-9B36-40B4-A68E-3CC3697F327C}" type="pres">
      <dgm:prSet presAssocID="{27E486E3-9988-4F97-B25B-994F92CC75AC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5FE9A55-F273-498A-93F7-BC69982C8178}" type="pres">
      <dgm:prSet presAssocID="{27E486E3-9988-4F97-B25B-994F92CC75AC}" presName="parSh" presStyleLbl="node1" presStyleIdx="1" presStyleCnt="3"/>
      <dgm:spPr/>
      <dgm:t>
        <a:bodyPr/>
        <a:lstStyle/>
        <a:p>
          <a:endParaRPr lang="it-IT"/>
        </a:p>
      </dgm:t>
    </dgm:pt>
    <dgm:pt modelId="{29884351-69FE-460D-A7F1-8BE80858A817}" type="pres">
      <dgm:prSet presAssocID="{27E486E3-9988-4F97-B25B-994F92CC75AC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F549DBB-FA53-4551-97D3-34FBC6B9B366}" type="pres">
      <dgm:prSet presAssocID="{667139D4-47FF-4AF7-ABAD-6F07CB8739A6}" presName="sibTrans" presStyleLbl="sibTrans2D1" presStyleIdx="1" presStyleCnt="2"/>
      <dgm:spPr/>
      <dgm:t>
        <a:bodyPr/>
        <a:lstStyle/>
        <a:p>
          <a:endParaRPr lang="it-IT"/>
        </a:p>
      </dgm:t>
    </dgm:pt>
    <dgm:pt modelId="{5E2A2C58-B6B6-418F-8F28-0588950C98CB}" type="pres">
      <dgm:prSet presAssocID="{667139D4-47FF-4AF7-ABAD-6F07CB8739A6}" presName="connTx" presStyleLbl="sibTrans2D1" presStyleIdx="1" presStyleCnt="2"/>
      <dgm:spPr/>
      <dgm:t>
        <a:bodyPr/>
        <a:lstStyle/>
        <a:p>
          <a:endParaRPr lang="it-IT"/>
        </a:p>
      </dgm:t>
    </dgm:pt>
    <dgm:pt modelId="{4F6806C5-934C-48B8-AE5C-75015D47FD6C}" type="pres">
      <dgm:prSet presAssocID="{C4938017-ECBF-4584-886C-AA0AB01A3459}" presName="composite" presStyleCnt="0"/>
      <dgm:spPr/>
    </dgm:pt>
    <dgm:pt modelId="{1AD5398A-10D4-4D62-A882-9B317EE9C1C4}" type="pres">
      <dgm:prSet presAssocID="{C4938017-ECBF-4584-886C-AA0AB01A3459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192F70B-A63C-45F3-914E-26834DADF214}" type="pres">
      <dgm:prSet presAssocID="{C4938017-ECBF-4584-886C-AA0AB01A3459}" presName="parSh" presStyleLbl="node1" presStyleIdx="2" presStyleCnt="3"/>
      <dgm:spPr/>
      <dgm:t>
        <a:bodyPr/>
        <a:lstStyle/>
        <a:p>
          <a:endParaRPr lang="it-IT"/>
        </a:p>
      </dgm:t>
    </dgm:pt>
    <dgm:pt modelId="{07701327-E4A6-46C3-8A14-FBB289A8D8A9}" type="pres">
      <dgm:prSet presAssocID="{C4938017-ECBF-4584-886C-AA0AB01A3459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E494D01-3D34-4330-A8DE-5F00F1CAF151}" type="presOf" srcId="{667139D4-47FF-4AF7-ABAD-6F07CB8739A6}" destId="{5E2A2C58-B6B6-418F-8F28-0588950C98CB}" srcOrd="1" destOrd="0" presId="urn:microsoft.com/office/officeart/2005/8/layout/process3"/>
    <dgm:cxn modelId="{62FDE121-86D6-405B-9BB0-977175803F87}" type="presOf" srcId="{27E486E3-9988-4F97-B25B-994F92CC75AC}" destId="{B5FE9A55-F273-498A-93F7-BC69982C8178}" srcOrd="1" destOrd="0" presId="urn:microsoft.com/office/officeart/2005/8/layout/process3"/>
    <dgm:cxn modelId="{8C4274FC-412F-41CA-B251-5D9DEED097BB}" srcId="{C4938017-ECBF-4584-886C-AA0AB01A3459}" destId="{3FFF7AA4-550C-44CD-AE09-101985B02935}" srcOrd="0" destOrd="0" parTransId="{55EE5944-A24B-4A1B-8511-A5D2A058D620}" sibTransId="{8F817FE2-CC27-421F-BB80-7443B21D99C5}"/>
    <dgm:cxn modelId="{F63FE25F-6821-465A-AACB-CC3CFA8FA217}" type="presOf" srcId="{1E65C8C7-0309-4616-BF60-9702651F3C21}" destId="{5515D51B-CF59-4FCB-8A2C-349882BA51D8}" srcOrd="1" destOrd="0" presId="urn:microsoft.com/office/officeart/2005/8/layout/process3"/>
    <dgm:cxn modelId="{3B78377D-854D-4A89-9908-7F59210070FE}" type="presOf" srcId="{8B24E997-984B-45B9-AFDD-4D222CBD8F2F}" destId="{B251C06A-3702-4523-AB80-C191A27DFB46}" srcOrd="1" destOrd="0" presId="urn:microsoft.com/office/officeart/2005/8/layout/process3"/>
    <dgm:cxn modelId="{DF5F6E6B-6F0F-40AF-93E2-756CDA9768E0}" type="presOf" srcId="{667139D4-47FF-4AF7-ABAD-6F07CB8739A6}" destId="{6F549DBB-FA53-4551-97D3-34FBC6B9B366}" srcOrd="0" destOrd="0" presId="urn:microsoft.com/office/officeart/2005/8/layout/process3"/>
    <dgm:cxn modelId="{34E9E801-3D9B-405E-8F10-7C3A648A5D14}" type="presOf" srcId="{1E65C8C7-0309-4616-BF60-9702651F3C21}" destId="{F881302E-F655-499A-8360-2F9E9C6F3B54}" srcOrd="0" destOrd="0" presId="urn:microsoft.com/office/officeart/2005/8/layout/process3"/>
    <dgm:cxn modelId="{22490B36-4FB3-4162-A009-69DF20EC0B99}" type="presOf" srcId="{0AC709A9-F5AF-4F31-99F6-DA4AE9F074ED}" destId="{EB80B247-46A1-490F-A82F-1817EA47F69B}" srcOrd="0" destOrd="0" presId="urn:microsoft.com/office/officeart/2005/8/layout/process3"/>
    <dgm:cxn modelId="{3C457EC8-A055-4B0A-910D-D2A77F410379}" srcId="{0AC709A9-F5AF-4F31-99F6-DA4AE9F074ED}" destId="{C4938017-ECBF-4584-886C-AA0AB01A3459}" srcOrd="2" destOrd="0" parTransId="{31F07E9B-2D33-4BD0-8989-6E52EC6EAC7B}" sibTransId="{654FA5E5-CFD3-444C-807D-09E9A59DC192}"/>
    <dgm:cxn modelId="{1507C717-1F58-4DC6-8E1A-4428F411B263}" srcId="{27E486E3-9988-4F97-B25B-994F92CC75AC}" destId="{B79688B0-7103-4D7A-A45E-8CAE916D4A13}" srcOrd="0" destOrd="0" parTransId="{0A03E8D8-53ED-4DD8-8175-A9978CDCAEFB}" sibTransId="{13D1A9CD-C81B-433E-B04F-57673E4116C3}"/>
    <dgm:cxn modelId="{6B86020D-D4D2-4F04-82DA-C5EBCE946251}" srcId="{8B24E997-984B-45B9-AFDD-4D222CBD8F2F}" destId="{83A5C0A3-7A0D-41A7-8A3B-9EADB967D6B0}" srcOrd="0" destOrd="0" parTransId="{60FA4030-8032-41B7-848D-F6855E109696}" sibTransId="{D87C0446-D978-44E6-AF51-60D43A0C1ECA}"/>
    <dgm:cxn modelId="{44E4E5CA-82F5-4455-B241-8567C08E3988}" srcId="{0AC709A9-F5AF-4F31-99F6-DA4AE9F074ED}" destId="{8B24E997-984B-45B9-AFDD-4D222CBD8F2F}" srcOrd="0" destOrd="0" parTransId="{19A2E600-831C-4131-93DC-EAA8C122C105}" sibTransId="{1E65C8C7-0309-4616-BF60-9702651F3C21}"/>
    <dgm:cxn modelId="{0EF84BC5-1722-469C-94FE-223226009F6E}" type="presOf" srcId="{3FFF7AA4-550C-44CD-AE09-101985B02935}" destId="{07701327-E4A6-46C3-8A14-FBB289A8D8A9}" srcOrd="0" destOrd="0" presId="urn:microsoft.com/office/officeart/2005/8/layout/process3"/>
    <dgm:cxn modelId="{C99D744B-06A5-43DB-B6DE-315EFF6ADD6D}" type="presOf" srcId="{C4938017-ECBF-4584-886C-AA0AB01A3459}" destId="{1AD5398A-10D4-4D62-A882-9B317EE9C1C4}" srcOrd="0" destOrd="0" presId="urn:microsoft.com/office/officeart/2005/8/layout/process3"/>
    <dgm:cxn modelId="{847F8739-44B3-431B-9A5C-E382E8EAD1A9}" srcId="{0AC709A9-F5AF-4F31-99F6-DA4AE9F074ED}" destId="{27E486E3-9988-4F97-B25B-994F92CC75AC}" srcOrd="1" destOrd="0" parTransId="{369A68D8-1129-431F-AFE1-706298576073}" sibTransId="{667139D4-47FF-4AF7-ABAD-6F07CB8739A6}"/>
    <dgm:cxn modelId="{B21840A7-DFB8-45EE-9FE1-D3F7EE3172C7}" type="presOf" srcId="{B79688B0-7103-4D7A-A45E-8CAE916D4A13}" destId="{29884351-69FE-460D-A7F1-8BE80858A817}" srcOrd="0" destOrd="0" presId="urn:microsoft.com/office/officeart/2005/8/layout/process3"/>
    <dgm:cxn modelId="{6B482CBD-5D2F-4DA7-97D5-8AFC18479063}" type="presOf" srcId="{83A5C0A3-7A0D-41A7-8A3B-9EADB967D6B0}" destId="{4B8193B4-0369-4D51-93EF-06D9EDEE0DF8}" srcOrd="0" destOrd="0" presId="urn:microsoft.com/office/officeart/2005/8/layout/process3"/>
    <dgm:cxn modelId="{D7D6BDED-30C8-44DD-B417-FEB326C35453}" type="presOf" srcId="{27E486E3-9988-4F97-B25B-994F92CC75AC}" destId="{8294200C-9B36-40B4-A68E-3CC3697F327C}" srcOrd="0" destOrd="0" presId="urn:microsoft.com/office/officeart/2005/8/layout/process3"/>
    <dgm:cxn modelId="{8ED73B41-0701-421A-B8FB-E96EF636FB47}" type="presOf" srcId="{C4938017-ECBF-4584-886C-AA0AB01A3459}" destId="{3192F70B-A63C-45F3-914E-26834DADF214}" srcOrd="1" destOrd="0" presId="urn:microsoft.com/office/officeart/2005/8/layout/process3"/>
    <dgm:cxn modelId="{CCBF2A2C-0665-473F-87F2-75B75911D9C6}" type="presOf" srcId="{8B24E997-984B-45B9-AFDD-4D222CBD8F2F}" destId="{1A1CB5AD-FD01-4E3F-9E15-1DA1A962DC8B}" srcOrd="0" destOrd="0" presId="urn:microsoft.com/office/officeart/2005/8/layout/process3"/>
    <dgm:cxn modelId="{561676C2-1A5E-4359-8DF4-D681DE11BC8B}" type="presParOf" srcId="{EB80B247-46A1-490F-A82F-1817EA47F69B}" destId="{5D3F724D-D2FB-4602-A6B4-C5CD2FB6831C}" srcOrd="0" destOrd="0" presId="urn:microsoft.com/office/officeart/2005/8/layout/process3"/>
    <dgm:cxn modelId="{5B565E1C-2194-47E5-B080-459B9A1A6763}" type="presParOf" srcId="{5D3F724D-D2FB-4602-A6B4-C5CD2FB6831C}" destId="{1A1CB5AD-FD01-4E3F-9E15-1DA1A962DC8B}" srcOrd="0" destOrd="0" presId="urn:microsoft.com/office/officeart/2005/8/layout/process3"/>
    <dgm:cxn modelId="{813C1474-9FD3-420A-9A66-9D2273435640}" type="presParOf" srcId="{5D3F724D-D2FB-4602-A6B4-C5CD2FB6831C}" destId="{B251C06A-3702-4523-AB80-C191A27DFB46}" srcOrd="1" destOrd="0" presId="urn:microsoft.com/office/officeart/2005/8/layout/process3"/>
    <dgm:cxn modelId="{EA8A2338-0C96-484C-BE32-D6203C879601}" type="presParOf" srcId="{5D3F724D-D2FB-4602-A6B4-C5CD2FB6831C}" destId="{4B8193B4-0369-4D51-93EF-06D9EDEE0DF8}" srcOrd="2" destOrd="0" presId="urn:microsoft.com/office/officeart/2005/8/layout/process3"/>
    <dgm:cxn modelId="{A6A58844-5900-411E-81DE-1BFC177D0B7F}" type="presParOf" srcId="{EB80B247-46A1-490F-A82F-1817EA47F69B}" destId="{F881302E-F655-499A-8360-2F9E9C6F3B54}" srcOrd="1" destOrd="0" presId="urn:microsoft.com/office/officeart/2005/8/layout/process3"/>
    <dgm:cxn modelId="{D0D435DC-8CDD-4079-9125-EE7E5A5A94E9}" type="presParOf" srcId="{F881302E-F655-499A-8360-2F9E9C6F3B54}" destId="{5515D51B-CF59-4FCB-8A2C-349882BA51D8}" srcOrd="0" destOrd="0" presId="urn:microsoft.com/office/officeart/2005/8/layout/process3"/>
    <dgm:cxn modelId="{F4820F82-89E6-4DD1-A18C-9420E9A19128}" type="presParOf" srcId="{EB80B247-46A1-490F-A82F-1817EA47F69B}" destId="{14EE100F-5F51-4876-AE44-1C12E08657E4}" srcOrd="2" destOrd="0" presId="urn:microsoft.com/office/officeart/2005/8/layout/process3"/>
    <dgm:cxn modelId="{F2FFD8E2-6630-4199-92D0-02FDDF5D107A}" type="presParOf" srcId="{14EE100F-5F51-4876-AE44-1C12E08657E4}" destId="{8294200C-9B36-40B4-A68E-3CC3697F327C}" srcOrd="0" destOrd="0" presId="urn:microsoft.com/office/officeart/2005/8/layout/process3"/>
    <dgm:cxn modelId="{C9C3410E-DC77-44C0-8493-63985DB184F5}" type="presParOf" srcId="{14EE100F-5F51-4876-AE44-1C12E08657E4}" destId="{B5FE9A55-F273-498A-93F7-BC69982C8178}" srcOrd="1" destOrd="0" presId="urn:microsoft.com/office/officeart/2005/8/layout/process3"/>
    <dgm:cxn modelId="{288A786F-B712-4F5D-A16E-88521FD33AE8}" type="presParOf" srcId="{14EE100F-5F51-4876-AE44-1C12E08657E4}" destId="{29884351-69FE-460D-A7F1-8BE80858A817}" srcOrd="2" destOrd="0" presId="urn:microsoft.com/office/officeart/2005/8/layout/process3"/>
    <dgm:cxn modelId="{B90B7DF3-9159-4708-A698-77F4D9908C12}" type="presParOf" srcId="{EB80B247-46A1-490F-A82F-1817EA47F69B}" destId="{6F549DBB-FA53-4551-97D3-34FBC6B9B366}" srcOrd="3" destOrd="0" presId="urn:microsoft.com/office/officeart/2005/8/layout/process3"/>
    <dgm:cxn modelId="{1E2BEB16-AE9D-4158-BA53-A628EC467403}" type="presParOf" srcId="{6F549DBB-FA53-4551-97D3-34FBC6B9B366}" destId="{5E2A2C58-B6B6-418F-8F28-0588950C98CB}" srcOrd="0" destOrd="0" presId="urn:microsoft.com/office/officeart/2005/8/layout/process3"/>
    <dgm:cxn modelId="{B21DB7F8-23C9-4573-9A29-CFC2F205D7DC}" type="presParOf" srcId="{EB80B247-46A1-490F-A82F-1817EA47F69B}" destId="{4F6806C5-934C-48B8-AE5C-75015D47FD6C}" srcOrd="4" destOrd="0" presId="urn:microsoft.com/office/officeart/2005/8/layout/process3"/>
    <dgm:cxn modelId="{06B03493-EAD2-41B6-8FD5-926BC1800DCD}" type="presParOf" srcId="{4F6806C5-934C-48B8-AE5C-75015D47FD6C}" destId="{1AD5398A-10D4-4D62-A882-9B317EE9C1C4}" srcOrd="0" destOrd="0" presId="urn:microsoft.com/office/officeart/2005/8/layout/process3"/>
    <dgm:cxn modelId="{01361EBD-DC04-45C1-9EAC-F948542051B2}" type="presParOf" srcId="{4F6806C5-934C-48B8-AE5C-75015D47FD6C}" destId="{3192F70B-A63C-45F3-914E-26834DADF214}" srcOrd="1" destOrd="0" presId="urn:microsoft.com/office/officeart/2005/8/layout/process3"/>
    <dgm:cxn modelId="{8C9DEE9E-4234-4847-960D-55758EA124CD}" type="presParOf" srcId="{4F6806C5-934C-48B8-AE5C-75015D47FD6C}" destId="{07701327-E4A6-46C3-8A14-FBB289A8D8A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6AEF2DF-052C-4585-AD0E-C96EB47B7C33}" type="doc">
      <dgm:prSet loTypeId="urn:microsoft.com/office/officeart/2005/8/layout/hierarchy3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060125EB-F847-4C28-90C2-E7FAE44E61C1}">
      <dgm:prSet phldrT="[Testo]"/>
      <dgm:spPr/>
      <dgm:t>
        <a:bodyPr/>
        <a:lstStyle/>
        <a:p>
          <a:r>
            <a:rPr lang="it-IT" dirty="0" smtClean="0"/>
            <a:t>QUANDO IL CLIENTE E’</a:t>
          </a:r>
          <a:endParaRPr lang="it-IT" dirty="0"/>
        </a:p>
      </dgm:t>
    </dgm:pt>
    <dgm:pt modelId="{58C93A80-DE0C-405E-A403-4374BC14130E}" type="parTrans" cxnId="{BA2489D6-A0C0-4EE9-9B30-C4CFAB04DFF4}">
      <dgm:prSet/>
      <dgm:spPr/>
      <dgm:t>
        <a:bodyPr/>
        <a:lstStyle/>
        <a:p>
          <a:endParaRPr lang="it-IT"/>
        </a:p>
      </dgm:t>
    </dgm:pt>
    <dgm:pt modelId="{DC245424-E31C-4EA2-810D-2415AB73F912}" type="sibTrans" cxnId="{BA2489D6-A0C0-4EE9-9B30-C4CFAB04DFF4}">
      <dgm:prSet/>
      <dgm:spPr/>
      <dgm:t>
        <a:bodyPr/>
        <a:lstStyle/>
        <a:p>
          <a:endParaRPr lang="it-IT"/>
        </a:p>
      </dgm:t>
    </dgm:pt>
    <dgm:pt modelId="{DF89FD27-0C19-4CAF-9051-0B370E7D3D89}">
      <dgm:prSet phldrT="[Testo]" custT="1"/>
      <dgm:spPr/>
      <dgm:t>
        <a:bodyPr/>
        <a:lstStyle/>
        <a:p>
          <a:r>
            <a:rPr lang="it-IT" sz="1400" dirty="0" smtClean="0"/>
            <a:t>INTERMEDIARIO FINANZIARIO </a:t>
          </a:r>
          <a:br>
            <a:rPr lang="it-IT" sz="1400" dirty="0" smtClean="0"/>
          </a:br>
          <a:r>
            <a:rPr lang="it-IT" sz="1050" dirty="0" smtClean="0"/>
            <a:t>(ART. 11, </a:t>
          </a:r>
          <a:r>
            <a:rPr lang="it-IT" sz="1050" dirty="0" err="1" smtClean="0"/>
            <a:t>CO</a:t>
          </a:r>
          <a:r>
            <a:rPr lang="it-IT" sz="1050" dirty="0" smtClean="0"/>
            <a:t>. 1 E 2 Lett. B) E C)</a:t>
          </a:r>
          <a:endParaRPr lang="it-IT" sz="1400" dirty="0"/>
        </a:p>
      </dgm:t>
    </dgm:pt>
    <dgm:pt modelId="{B653B013-602E-4531-979E-D8BA24FBD135}" type="parTrans" cxnId="{623FE5EE-6921-4AC8-9C3C-4A2EDD9D6696}">
      <dgm:prSet/>
      <dgm:spPr/>
      <dgm:t>
        <a:bodyPr/>
        <a:lstStyle/>
        <a:p>
          <a:endParaRPr lang="it-IT" sz="1400"/>
        </a:p>
      </dgm:t>
    </dgm:pt>
    <dgm:pt modelId="{3774A1E6-5D54-41D6-9AEE-A3B3C7309553}" type="sibTrans" cxnId="{623FE5EE-6921-4AC8-9C3C-4A2EDD9D6696}">
      <dgm:prSet/>
      <dgm:spPr/>
      <dgm:t>
        <a:bodyPr/>
        <a:lstStyle/>
        <a:p>
          <a:endParaRPr lang="it-IT"/>
        </a:p>
      </dgm:t>
    </dgm:pt>
    <dgm:pt modelId="{01E41F44-180B-408C-ACE1-E7CF1223789F}">
      <dgm:prSet phldrT="[Testo]" custT="1"/>
      <dgm:spPr/>
      <dgm:t>
        <a:bodyPr/>
        <a:lstStyle/>
        <a:p>
          <a:r>
            <a:rPr lang="it-IT" sz="1400" dirty="0" smtClean="0"/>
            <a:t>ENTE CREDITIZIO O FINANZIARIO COMUNITARIO</a:t>
          </a:r>
          <a:br>
            <a:rPr lang="it-IT" sz="1400" dirty="0" smtClean="0"/>
          </a:br>
          <a:r>
            <a:rPr lang="it-IT" sz="1400" dirty="0" smtClean="0"/>
            <a:t>(soggetto alla direttiva)</a:t>
          </a:r>
        </a:p>
      </dgm:t>
    </dgm:pt>
    <dgm:pt modelId="{BDBACB17-AB49-4125-AE00-2E41D84F6601}" type="parTrans" cxnId="{FD817D26-88FF-441B-ABE9-03CCB00875A6}">
      <dgm:prSet/>
      <dgm:spPr/>
      <dgm:t>
        <a:bodyPr/>
        <a:lstStyle/>
        <a:p>
          <a:endParaRPr lang="it-IT" sz="1400"/>
        </a:p>
      </dgm:t>
    </dgm:pt>
    <dgm:pt modelId="{D01109B3-597A-43D3-939A-986600E0CD9F}" type="sibTrans" cxnId="{FD817D26-88FF-441B-ABE9-03CCB00875A6}">
      <dgm:prSet/>
      <dgm:spPr/>
      <dgm:t>
        <a:bodyPr/>
        <a:lstStyle/>
        <a:p>
          <a:endParaRPr lang="it-IT"/>
        </a:p>
      </dgm:t>
    </dgm:pt>
    <dgm:pt modelId="{00E87F31-A86F-4A8D-8348-B0D909C8AFE2}">
      <dgm:prSet phldrT="[Testo]"/>
      <dgm:spPr/>
      <dgm:t>
        <a:bodyPr/>
        <a:lstStyle/>
        <a:p>
          <a:r>
            <a:rPr lang="it-IT" dirty="0" smtClean="0"/>
            <a:t>QUANDO SI TRATTA </a:t>
          </a:r>
          <a:r>
            <a:rPr lang="it-IT" dirty="0" err="1" smtClean="0"/>
            <a:t>DI</a:t>
          </a:r>
          <a:endParaRPr lang="it-IT" dirty="0"/>
        </a:p>
      </dgm:t>
    </dgm:pt>
    <dgm:pt modelId="{C9C87DE7-1D81-456F-BA47-BA9CE83C8368}" type="parTrans" cxnId="{788C4CC5-9CC3-4D9F-92FF-FAE5FCB22D8A}">
      <dgm:prSet/>
      <dgm:spPr/>
      <dgm:t>
        <a:bodyPr/>
        <a:lstStyle/>
        <a:p>
          <a:endParaRPr lang="it-IT"/>
        </a:p>
      </dgm:t>
    </dgm:pt>
    <dgm:pt modelId="{472C7BEF-5A08-4A6A-8479-706422C59654}" type="sibTrans" cxnId="{788C4CC5-9CC3-4D9F-92FF-FAE5FCB22D8A}">
      <dgm:prSet/>
      <dgm:spPr/>
      <dgm:t>
        <a:bodyPr/>
        <a:lstStyle/>
        <a:p>
          <a:endParaRPr lang="it-IT"/>
        </a:p>
      </dgm:t>
    </dgm:pt>
    <dgm:pt modelId="{B4A4EF2E-4F0A-47EC-A0AE-051DC3AD8A8F}">
      <dgm:prSet phldrT="[Testo]" custT="1"/>
      <dgm:spPr/>
      <dgm:t>
        <a:bodyPr/>
        <a:lstStyle/>
        <a:p>
          <a:r>
            <a:rPr lang="it-IT" sz="1400" dirty="0" smtClean="0"/>
            <a:t>CONTRATTI </a:t>
          </a:r>
          <a:r>
            <a:rPr lang="it-IT" sz="1400" dirty="0" err="1" smtClean="0"/>
            <a:t>DI</a:t>
          </a:r>
          <a:r>
            <a:rPr lang="it-IT" sz="1400" dirty="0" smtClean="0"/>
            <a:t> ASSICURAZIONE VITA</a:t>
          </a:r>
          <a:endParaRPr lang="it-IT" sz="1400" dirty="0"/>
        </a:p>
      </dgm:t>
    </dgm:pt>
    <dgm:pt modelId="{560C24DF-F499-452C-804C-E92FCA0801EF}" type="parTrans" cxnId="{FF2D8408-F006-4918-974A-CC0FB4567B07}">
      <dgm:prSet/>
      <dgm:spPr/>
      <dgm:t>
        <a:bodyPr/>
        <a:lstStyle/>
        <a:p>
          <a:endParaRPr lang="it-IT" sz="1400"/>
        </a:p>
      </dgm:t>
    </dgm:pt>
    <dgm:pt modelId="{2250C4B1-C78A-42DB-8E0B-C7160625FE78}" type="sibTrans" cxnId="{FF2D8408-F006-4918-974A-CC0FB4567B07}">
      <dgm:prSet/>
      <dgm:spPr/>
      <dgm:t>
        <a:bodyPr/>
        <a:lstStyle/>
        <a:p>
          <a:endParaRPr lang="it-IT"/>
        </a:p>
      </dgm:t>
    </dgm:pt>
    <dgm:pt modelId="{51AD8DC8-11C5-4B7B-9719-F6CC966283D2}">
      <dgm:prSet phldrT="[Testo]" custT="1"/>
      <dgm:spPr/>
      <dgm:t>
        <a:bodyPr/>
        <a:lstStyle/>
        <a:p>
          <a:r>
            <a:rPr lang="it-IT" sz="1400" dirty="0" smtClean="0"/>
            <a:t>FORME PENSIONISTICHE COMPLEMENTARI OD OBBLIGATORIE</a:t>
          </a:r>
          <a:endParaRPr lang="it-IT" sz="1400" dirty="0"/>
        </a:p>
      </dgm:t>
    </dgm:pt>
    <dgm:pt modelId="{C8AE66AF-7B28-4192-902F-E908376B9B9B}" type="parTrans" cxnId="{2CCE5770-88B3-439E-ADD0-30AF05B51380}">
      <dgm:prSet/>
      <dgm:spPr/>
      <dgm:t>
        <a:bodyPr/>
        <a:lstStyle/>
        <a:p>
          <a:endParaRPr lang="it-IT" sz="1400"/>
        </a:p>
      </dgm:t>
    </dgm:pt>
    <dgm:pt modelId="{90E13264-43F6-4A9B-BC81-7AACD7F55A24}" type="sibTrans" cxnId="{2CCE5770-88B3-439E-ADD0-30AF05B51380}">
      <dgm:prSet/>
      <dgm:spPr/>
      <dgm:t>
        <a:bodyPr/>
        <a:lstStyle/>
        <a:p>
          <a:endParaRPr lang="it-IT"/>
        </a:p>
      </dgm:t>
    </dgm:pt>
    <dgm:pt modelId="{C08914EB-DCCD-4F38-9383-F97C72F61A89}">
      <dgm:prSet phldrT="[Testo]" custT="1"/>
      <dgm:spPr/>
      <dgm:t>
        <a:bodyPr/>
        <a:lstStyle/>
        <a:p>
          <a:r>
            <a:rPr lang="it-IT" sz="1400" dirty="0" smtClean="0"/>
            <a:t>ENTE CREDITIZIO O FINANZIARIO EXTRACOMUNITARIO</a:t>
          </a:r>
          <a:br>
            <a:rPr lang="it-IT" sz="1400" dirty="0" smtClean="0"/>
          </a:br>
          <a:r>
            <a:rPr lang="it-IT" sz="1400" dirty="0" smtClean="0"/>
            <a:t>(con pari obblighi)</a:t>
          </a:r>
        </a:p>
      </dgm:t>
    </dgm:pt>
    <dgm:pt modelId="{FC08FD23-A324-4540-A505-51811E871A2B}" type="parTrans" cxnId="{375E8A2C-B676-46EC-9AFE-2FDC7C335560}">
      <dgm:prSet/>
      <dgm:spPr/>
      <dgm:t>
        <a:bodyPr/>
        <a:lstStyle/>
        <a:p>
          <a:endParaRPr lang="it-IT" sz="1400"/>
        </a:p>
      </dgm:t>
    </dgm:pt>
    <dgm:pt modelId="{4624C8DF-5B7C-4AA1-B420-EEFCDB93F992}" type="sibTrans" cxnId="{375E8A2C-B676-46EC-9AFE-2FDC7C335560}">
      <dgm:prSet/>
      <dgm:spPr/>
      <dgm:t>
        <a:bodyPr/>
        <a:lstStyle/>
        <a:p>
          <a:endParaRPr lang="it-IT"/>
        </a:p>
      </dgm:t>
    </dgm:pt>
    <dgm:pt modelId="{9FC331A2-C605-4734-B182-1606195EBE9E}">
      <dgm:prSet phldrT="[Testo]" custT="1"/>
      <dgm:spPr/>
      <dgm:t>
        <a:bodyPr/>
        <a:lstStyle/>
        <a:p>
          <a:r>
            <a:rPr lang="it-IT" sz="1400" dirty="0" smtClean="0"/>
            <a:t>MONETA ELETTRONICA</a:t>
          </a:r>
          <a:endParaRPr lang="it-IT" sz="1400" dirty="0"/>
        </a:p>
      </dgm:t>
    </dgm:pt>
    <dgm:pt modelId="{981D302D-D23F-4586-AC05-EDEA5106D295}" type="parTrans" cxnId="{A17F653C-B3FC-4ED7-A29B-825CD2A3A852}">
      <dgm:prSet/>
      <dgm:spPr/>
      <dgm:t>
        <a:bodyPr/>
        <a:lstStyle/>
        <a:p>
          <a:endParaRPr lang="it-IT" sz="1400"/>
        </a:p>
      </dgm:t>
    </dgm:pt>
    <dgm:pt modelId="{F20C3016-63DE-4B59-B522-425719D0D334}" type="sibTrans" cxnId="{A17F653C-B3FC-4ED7-A29B-825CD2A3A852}">
      <dgm:prSet/>
      <dgm:spPr/>
      <dgm:t>
        <a:bodyPr/>
        <a:lstStyle/>
        <a:p>
          <a:endParaRPr lang="it-IT"/>
        </a:p>
      </dgm:t>
    </dgm:pt>
    <dgm:pt modelId="{DA309597-9E6B-43F2-946D-8DA612813725}">
      <dgm:prSet phldrT="[Testo]" custT="1"/>
      <dgm:spPr/>
      <dgm:t>
        <a:bodyPr/>
        <a:lstStyle/>
        <a:p>
          <a:r>
            <a:rPr lang="it-IT" sz="1400" dirty="0" smtClean="0"/>
            <a:t>QUALUNQUE ALTRO PRODOTTO A BASSO RISCHIO</a:t>
          </a:r>
          <a:endParaRPr lang="it-IT" sz="1400" dirty="0"/>
        </a:p>
      </dgm:t>
    </dgm:pt>
    <dgm:pt modelId="{B90228DD-5511-40E7-98D0-975692032295}" type="parTrans" cxnId="{F6FC7FBD-250D-4C78-9937-D5EB05CCA21D}">
      <dgm:prSet/>
      <dgm:spPr/>
      <dgm:t>
        <a:bodyPr/>
        <a:lstStyle/>
        <a:p>
          <a:endParaRPr lang="it-IT" sz="1400"/>
        </a:p>
      </dgm:t>
    </dgm:pt>
    <dgm:pt modelId="{61D1CD95-44FA-4DB6-B990-937AEED1B5EC}" type="sibTrans" cxnId="{F6FC7FBD-250D-4C78-9937-D5EB05CCA21D}">
      <dgm:prSet/>
      <dgm:spPr/>
      <dgm:t>
        <a:bodyPr/>
        <a:lstStyle/>
        <a:p>
          <a:endParaRPr lang="it-IT"/>
        </a:p>
      </dgm:t>
    </dgm:pt>
    <dgm:pt modelId="{A05234DD-5940-49F9-A447-653FAD4B55CF}">
      <dgm:prSet phldrT="[Testo]" custT="1"/>
      <dgm:spPr/>
      <dgm:t>
        <a:bodyPr/>
        <a:lstStyle/>
        <a:p>
          <a:r>
            <a:rPr lang="it-IT" sz="1400" dirty="0" smtClean="0"/>
            <a:t>Art. 4 (allegato tecnico)</a:t>
          </a:r>
        </a:p>
      </dgm:t>
    </dgm:pt>
    <dgm:pt modelId="{CF37A63B-DA1E-4F4D-9016-070EC2B7AC11}" type="parTrans" cxnId="{95EB9F57-45DD-40DA-BDDB-CEC4E29B7A5A}">
      <dgm:prSet/>
      <dgm:spPr/>
      <dgm:t>
        <a:bodyPr/>
        <a:lstStyle/>
        <a:p>
          <a:endParaRPr lang="it-IT"/>
        </a:p>
      </dgm:t>
    </dgm:pt>
    <dgm:pt modelId="{67F10752-0AA6-4648-A190-2D618F46D09B}" type="sibTrans" cxnId="{95EB9F57-45DD-40DA-BDDB-CEC4E29B7A5A}">
      <dgm:prSet/>
      <dgm:spPr/>
      <dgm:t>
        <a:bodyPr/>
        <a:lstStyle/>
        <a:p>
          <a:endParaRPr lang="it-IT"/>
        </a:p>
      </dgm:t>
    </dgm:pt>
    <dgm:pt modelId="{3F432CAC-80C0-4A1E-B0C1-398AE3340570}">
      <dgm:prSet phldrT="[Testo]" custT="1"/>
      <dgm:spPr/>
      <dgm:t>
        <a:bodyPr/>
        <a:lstStyle/>
        <a:p>
          <a:r>
            <a:rPr lang="it-IT" sz="1400" dirty="0" smtClean="0"/>
            <a:t>Art. 4 (allegato tecnico)</a:t>
          </a:r>
          <a:endParaRPr lang="it-IT" sz="1400" dirty="0"/>
        </a:p>
      </dgm:t>
    </dgm:pt>
    <dgm:pt modelId="{10DFADD8-B56F-4236-8940-144F061CECB4}" type="parTrans" cxnId="{77297A3F-94D2-419A-AAC3-2C5E49C222BC}">
      <dgm:prSet/>
      <dgm:spPr/>
      <dgm:t>
        <a:bodyPr/>
        <a:lstStyle/>
        <a:p>
          <a:endParaRPr lang="it-IT"/>
        </a:p>
      </dgm:t>
    </dgm:pt>
    <dgm:pt modelId="{99321DEE-0563-44DF-A89A-26F06430392B}" type="sibTrans" cxnId="{77297A3F-94D2-419A-AAC3-2C5E49C222BC}">
      <dgm:prSet/>
      <dgm:spPr/>
      <dgm:t>
        <a:bodyPr/>
        <a:lstStyle/>
        <a:p>
          <a:endParaRPr lang="it-IT"/>
        </a:p>
      </dgm:t>
    </dgm:pt>
    <dgm:pt modelId="{F46844EE-FAF3-4881-B882-700653376CBA}" type="pres">
      <dgm:prSet presAssocID="{C6AEF2DF-052C-4585-AD0E-C96EB47B7C3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06A2E57E-F89F-4225-8344-20648C1DDECD}" type="pres">
      <dgm:prSet presAssocID="{060125EB-F847-4C28-90C2-E7FAE44E61C1}" presName="root" presStyleCnt="0"/>
      <dgm:spPr/>
    </dgm:pt>
    <dgm:pt modelId="{BEDE8E96-967C-4F86-BC5C-5CB147205AC2}" type="pres">
      <dgm:prSet presAssocID="{060125EB-F847-4C28-90C2-E7FAE44E61C1}" presName="rootComposite" presStyleCnt="0"/>
      <dgm:spPr/>
    </dgm:pt>
    <dgm:pt modelId="{16795B83-E87F-474B-AB71-DBA37692FDBA}" type="pres">
      <dgm:prSet presAssocID="{060125EB-F847-4C28-90C2-E7FAE44E61C1}" presName="rootText" presStyleLbl="node1" presStyleIdx="0" presStyleCnt="2" custScaleX="236523" custScaleY="146721" custLinFactX="-3605" custLinFactNeighborX="-100000"/>
      <dgm:spPr/>
      <dgm:t>
        <a:bodyPr/>
        <a:lstStyle/>
        <a:p>
          <a:endParaRPr lang="it-IT"/>
        </a:p>
      </dgm:t>
    </dgm:pt>
    <dgm:pt modelId="{7694A671-8DB1-4CB0-B02B-A103886E1D02}" type="pres">
      <dgm:prSet presAssocID="{060125EB-F847-4C28-90C2-E7FAE44E61C1}" presName="rootConnector" presStyleLbl="node1" presStyleIdx="0" presStyleCnt="2"/>
      <dgm:spPr/>
      <dgm:t>
        <a:bodyPr/>
        <a:lstStyle/>
        <a:p>
          <a:endParaRPr lang="it-IT"/>
        </a:p>
      </dgm:t>
    </dgm:pt>
    <dgm:pt modelId="{536BD991-6456-4AC5-B31C-67A91FF12D29}" type="pres">
      <dgm:prSet presAssocID="{060125EB-F847-4C28-90C2-E7FAE44E61C1}" presName="childShape" presStyleCnt="0"/>
      <dgm:spPr/>
    </dgm:pt>
    <dgm:pt modelId="{021FE2CB-08C3-4324-B453-D8485E775542}" type="pres">
      <dgm:prSet presAssocID="{B653B013-602E-4531-979E-D8BA24FBD135}" presName="Name13" presStyleLbl="parChTrans1D2" presStyleIdx="0" presStyleCnt="9" custSzX="191094" custSzY="587329"/>
      <dgm:spPr/>
      <dgm:t>
        <a:bodyPr/>
        <a:lstStyle/>
        <a:p>
          <a:endParaRPr lang="it-IT"/>
        </a:p>
      </dgm:t>
    </dgm:pt>
    <dgm:pt modelId="{5B55F45B-0A4E-48BA-96C2-164AAB8A0DED}" type="pres">
      <dgm:prSet presAssocID="{DF89FD27-0C19-4CAF-9051-0B370E7D3D89}" presName="childText" presStyleLbl="bgAcc1" presStyleIdx="0" presStyleCnt="9" custScaleX="365880" custScaleY="218674" custLinFactX="-29503" custLinFactNeighborX="-10000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BBBB316-5336-429E-B41D-D35EC2B7A2CF}" type="pres">
      <dgm:prSet presAssocID="{BDBACB17-AB49-4125-AE00-2E41D84F6601}" presName="Name13" presStyleLbl="parChTrans1D2" presStyleIdx="1" presStyleCnt="9" custSzX="191094" custSzY="1598825"/>
      <dgm:spPr/>
      <dgm:t>
        <a:bodyPr/>
        <a:lstStyle/>
        <a:p>
          <a:endParaRPr lang="it-IT"/>
        </a:p>
      </dgm:t>
    </dgm:pt>
    <dgm:pt modelId="{4A58573D-5B8A-4404-8149-C92A11B11346}" type="pres">
      <dgm:prSet presAssocID="{01E41F44-180B-408C-ACE1-E7CF1223789F}" presName="childText" presStyleLbl="bgAcc1" presStyleIdx="1" presStyleCnt="9" custScaleX="365880" custScaleY="219498" custLinFactX="-29503" custLinFactNeighborX="-100000" custLinFactNeighborY="679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D49384C-7A2E-444C-98CA-7C3AB4A08E58}" type="pres">
      <dgm:prSet presAssocID="{FC08FD23-A324-4540-A505-51811E871A2B}" presName="Name13" presStyleLbl="parChTrans1D2" presStyleIdx="2" presStyleCnt="9" custSzX="191094" custSzY="2610321"/>
      <dgm:spPr/>
      <dgm:t>
        <a:bodyPr/>
        <a:lstStyle/>
        <a:p>
          <a:endParaRPr lang="it-IT"/>
        </a:p>
      </dgm:t>
    </dgm:pt>
    <dgm:pt modelId="{F1DF4B4D-ED86-4AD5-A3B6-2BD6AA3B30CD}" type="pres">
      <dgm:prSet presAssocID="{C08914EB-DCCD-4F38-9383-F97C72F61A89}" presName="childText" presStyleLbl="bgAcc1" presStyleIdx="2" presStyleCnt="9" custScaleX="365880" custScaleY="220755" custLinFactX="-29503" custLinFactNeighborX="-100000" custLinFactNeighborY="679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ACCE3F3-57DC-4C00-B53F-6D167C003FB5}" type="pres">
      <dgm:prSet presAssocID="{CF37A63B-DA1E-4F4D-9016-070EC2B7AC11}" presName="Name13" presStyleLbl="parChTrans1D2" presStyleIdx="3" presStyleCnt="9"/>
      <dgm:spPr/>
      <dgm:t>
        <a:bodyPr/>
        <a:lstStyle/>
        <a:p>
          <a:endParaRPr lang="it-IT"/>
        </a:p>
      </dgm:t>
    </dgm:pt>
    <dgm:pt modelId="{B1228D9E-97C2-45AD-8B61-E5E174A96DF2}" type="pres">
      <dgm:prSet presAssocID="{A05234DD-5940-49F9-A447-653FAD4B55CF}" presName="childText" presStyleLbl="bgAcc1" presStyleIdx="3" presStyleCnt="9" custScaleX="355514" custLinFactX="-26247" custLinFactNeighborX="-100000" custLinFactNeighborY="679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0775443-72B2-477D-81FC-CDE5442B8A4E}" type="pres">
      <dgm:prSet presAssocID="{00E87F31-A86F-4A8D-8348-B0D909C8AFE2}" presName="root" presStyleCnt="0"/>
      <dgm:spPr/>
    </dgm:pt>
    <dgm:pt modelId="{CABDF9EF-5B67-4F9A-8628-B95CACBADEC9}" type="pres">
      <dgm:prSet presAssocID="{00E87F31-A86F-4A8D-8348-B0D909C8AFE2}" presName="rootComposite" presStyleCnt="0"/>
      <dgm:spPr/>
    </dgm:pt>
    <dgm:pt modelId="{F101554B-1E62-45D5-B2A6-661BB0EC6190}" type="pres">
      <dgm:prSet presAssocID="{00E87F31-A86F-4A8D-8348-B0D909C8AFE2}" presName="rootText" presStyleLbl="node1" presStyleIdx="1" presStyleCnt="2" custScaleX="236523" custScaleY="146721" custLinFactNeighborX="42772"/>
      <dgm:spPr/>
      <dgm:t>
        <a:bodyPr/>
        <a:lstStyle/>
        <a:p>
          <a:endParaRPr lang="it-IT"/>
        </a:p>
      </dgm:t>
    </dgm:pt>
    <dgm:pt modelId="{FDE544FA-341A-4054-9863-A6DA17B55B43}" type="pres">
      <dgm:prSet presAssocID="{00E87F31-A86F-4A8D-8348-B0D909C8AFE2}" presName="rootConnector" presStyleLbl="node1" presStyleIdx="1" presStyleCnt="2"/>
      <dgm:spPr/>
      <dgm:t>
        <a:bodyPr/>
        <a:lstStyle/>
        <a:p>
          <a:endParaRPr lang="it-IT"/>
        </a:p>
      </dgm:t>
    </dgm:pt>
    <dgm:pt modelId="{6D1B4BB9-C9B9-4EDE-B48F-91B579262548}" type="pres">
      <dgm:prSet presAssocID="{00E87F31-A86F-4A8D-8348-B0D909C8AFE2}" presName="childShape" presStyleCnt="0"/>
      <dgm:spPr/>
    </dgm:pt>
    <dgm:pt modelId="{CF5EDB00-47A4-4E3D-B074-4C2861DBA6BB}" type="pres">
      <dgm:prSet presAssocID="{560C24DF-F499-452C-804C-E92FCA0801EF}" presName="Name13" presStyleLbl="parChTrans1D2" presStyleIdx="4" presStyleCnt="9" custSzX="191094" custSzY="587329"/>
      <dgm:spPr/>
      <dgm:t>
        <a:bodyPr/>
        <a:lstStyle/>
        <a:p>
          <a:endParaRPr lang="it-IT"/>
        </a:p>
      </dgm:t>
    </dgm:pt>
    <dgm:pt modelId="{6DBB02A7-6864-483D-A321-E50923D00916}" type="pres">
      <dgm:prSet presAssocID="{B4A4EF2E-4F0A-47EC-A0AE-051DC3AD8A8F}" presName="childText" presStyleLbl="bgAcc1" presStyleIdx="4" presStyleCnt="9" custScaleX="365880" custScaleY="182695" custLinFactNeighborX="5346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D396EEC-4696-4F6D-A0A0-DC7C9EFCD7AD}" type="pres">
      <dgm:prSet presAssocID="{C8AE66AF-7B28-4192-902F-E908376B9B9B}" presName="Name13" presStyleLbl="parChTrans1D2" presStyleIdx="5" presStyleCnt="9" custSzX="191094" custSzY="1598825"/>
      <dgm:spPr/>
      <dgm:t>
        <a:bodyPr/>
        <a:lstStyle/>
        <a:p>
          <a:endParaRPr lang="it-IT"/>
        </a:p>
      </dgm:t>
    </dgm:pt>
    <dgm:pt modelId="{6E1CCA8A-6C15-4070-96D5-BB34925406EE}" type="pres">
      <dgm:prSet presAssocID="{51AD8DC8-11C5-4B7B-9719-F6CC966283D2}" presName="childText" presStyleLbl="bgAcc1" presStyleIdx="5" presStyleCnt="9" custScaleX="365880" custScaleY="182695" custLinFactNeighborX="5346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32CB60F-69F8-4B0C-A605-6C4EB00CC424}" type="pres">
      <dgm:prSet presAssocID="{981D302D-D23F-4586-AC05-EDEA5106D295}" presName="Name13" presStyleLbl="parChTrans1D2" presStyleIdx="6" presStyleCnt="9" custSzX="191094" custSzY="2610321"/>
      <dgm:spPr/>
      <dgm:t>
        <a:bodyPr/>
        <a:lstStyle/>
        <a:p>
          <a:endParaRPr lang="it-IT"/>
        </a:p>
      </dgm:t>
    </dgm:pt>
    <dgm:pt modelId="{D834E322-868E-4B80-A8A9-39707F29CC58}" type="pres">
      <dgm:prSet presAssocID="{9FC331A2-C605-4734-B182-1606195EBE9E}" presName="childText" presStyleLbl="bgAcc1" presStyleIdx="6" presStyleCnt="9" custScaleX="365880" custScaleY="182695" custLinFactNeighborX="5346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AA22255-E982-4BEC-B601-8A79D2ABE47A}" type="pres">
      <dgm:prSet presAssocID="{B90228DD-5511-40E7-98D0-975692032295}" presName="Name13" presStyleLbl="parChTrans1D2" presStyleIdx="7" presStyleCnt="9" custSzX="191094" custSzY="3621817"/>
      <dgm:spPr/>
      <dgm:t>
        <a:bodyPr/>
        <a:lstStyle/>
        <a:p>
          <a:endParaRPr lang="it-IT"/>
        </a:p>
      </dgm:t>
    </dgm:pt>
    <dgm:pt modelId="{75B9693D-CB56-4C17-AB25-220726A9E864}" type="pres">
      <dgm:prSet presAssocID="{DA309597-9E6B-43F2-946D-8DA612813725}" presName="childText" presStyleLbl="bgAcc1" presStyleIdx="7" presStyleCnt="9" custScaleX="365880" custScaleY="182695" custLinFactNeighborX="5346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2CB6712-7BC8-4E7C-9CE8-6B026BFB241D}" type="pres">
      <dgm:prSet presAssocID="{10DFADD8-B56F-4236-8940-144F061CECB4}" presName="Name13" presStyleLbl="parChTrans1D2" presStyleIdx="8" presStyleCnt="9"/>
      <dgm:spPr/>
      <dgm:t>
        <a:bodyPr/>
        <a:lstStyle/>
        <a:p>
          <a:endParaRPr lang="it-IT"/>
        </a:p>
      </dgm:t>
    </dgm:pt>
    <dgm:pt modelId="{302CFF00-22D1-496D-AA19-133852671D23}" type="pres">
      <dgm:prSet presAssocID="{3F432CAC-80C0-4A1E-B0C1-398AE3340570}" presName="childText" presStyleLbl="bgAcc1" presStyleIdx="8" presStyleCnt="9" custScaleX="365879" custLinFactNeighborX="5703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C02ECCC-547C-4D92-8767-6ED5E84EE46C}" type="presOf" srcId="{3F432CAC-80C0-4A1E-B0C1-398AE3340570}" destId="{302CFF00-22D1-496D-AA19-133852671D23}" srcOrd="0" destOrd="0" presId="urn:microsoft.com/office/officeart/2005/8/layout/hierarchy3"/>
    <dgm:cxn modelId="{D4DC6951-88B5-4D2F-955C-980DD4B8C3BA}" type="presOf" srcId="{BDBACB17-AB49-4125-AE00-2E41D84F6601}" destId="{8BBBB316-5336-429E-B41D-D35EC2B7A2CF}" srcOrd="0" destOrd="0" presId="urn:microsoft.com/office/officeart/2005/8/layout/hierarchy3"/>
    <dgm:cxn modelId="{9A6D8AA2-45A7-492F-AE3F-4499E96C3C20}" type="presOf" srcId="{00E87F31-A86F-4A8D-8348-B0D909C8AFE2}" destId="{FDE544FA-341A-4054-9863-A6DA17B55B43}" srcOrd="1" destOrd="0" presId="urn:microsoft.com/office/officeart/2005/8/layout/hierarchy3"/>
    <dgm:cxn modelId="{A8D6EB6F-40CF-44A1-8E4D-80A76C48A016}" type="presOf" srcId="{060125EB-F847-4C28-90C2-E7FAE44E61C1}" destId="{7694A671-8DB1-4CB0-B02B-A103886E1D02}" srcOrd="1" destOrd="0" presId="urn:microsoft.com/office/officeart/2005/8/layout/hierarchy3"/>
    <dgm:cxn modelId="{73CDA905-BB94-40B9-B0D6-9EB5CA8462D4}" type="presOf" srcId="{51AD8DC8-11C5-4B7B-9719-F6CC966283D2}" destId="{6E1CCA8A-6C15-4070-96D5-BB34925406EE}" srcOrd="0" destOrd="0" presId="urn:microsoft.com/office/officeart/2005/8/layout/hierarchy3"/>
    <dgm:cxn modelId="{1C78898F-ADBB-404D-9239-DF733B34A679}" type="presOf" srcId="{C6AEF2DF-052C-4585-AD0E-C96EB47B7C33}" destId="{F46844EE-FAF3-4881-B882-700653376CBA}" srcOrd="0" destOrd="0" presId="urn:microsoft.com/office/officeart/2005/8/layout/hierarchy3"/>
    <dgm:cxn modelId="{BDFC3256-755D-4ABF-A4D6-EBE96936E8DF}" type="presOf" srcId="{060125EB-F847-4C28-90C2-E7FAE44E61C1}" destId="{16795B83-E87F-474B-AB71-DBA37692FDBA}" srcOrd="0" destOrd="0" presId="urn:microsoft.com/office/officeart/2005/8/layout/hierarchy3"/>
    <dgm:cxn modelId="{869F76EA-E5EA-4AEE-A353-AAC5E007D643}" type="presOf" srcId="{DA309597-9E6B-43F2-946D-8DA612813725}" destId="{75B9693D-CB56-4C17-AB25-220726A9E864}" srcOrd="0" destOrd="0" presId="urn:microsoft.com/office/officeart/2005/8/layout/hierarchy3"/>
    <dgm:cxn modelId="{FD817D26-88FF-441B-ABE9-03CCB00875A6}" srcId="{060125EB-F847-4C28-90C2-E7FAE44E61C1}" destId="{01E41F44-180B-408C-ACE1-E7CF1223789F}" srcOrd="1" destOrd="0" parTransId="{BDBACB17-AB49-4125-AE00-2E41D84F6601}" sibTransId="{D01109B3-597A-43D3-939A-986600E0CD9F}"/>
    <dgm:cxn modelId="{BA2489D6-A0C0-4EE9-9B30-C4CFAB04DFF4}" srcId="{C6AEF2DF-052C-4585-AD0E-C96EB47B7C33}" destId="{060125EB-F847-4C28-90C2-E7FAE44E61C1}" srcOrd="0" destOrd="0" parTransId="{58C93A80-DE0C-405E-A403-4374BC14130E}" sibTransId="{DC245424-E31C-4EA2-810D-2415AB73F912}"/>
    <dgm:cxn modelId="{2899137C-80DC-4E73-BB6B-FF14D2CD3F29}" type="presOf" srcId="{DF89FD27-0C19-4CAF-9051-0B370E7D3D89}" destId="{5B55F45B-0A4E-48BA-96C2-164AAB8A0DED}" srcOrd="0" destOrd="0" presId="urn:microsoft.com/office/officeart/2005/8/layout/hierarchy3"/>
    <dgm:cxn modelId="{1D77D1B7-D9DD-4421-841D-2FCCCA00FE91}" type="presOf" srcId="{01E41F44-180B-408C-ACE1-E7CF1223789F}" destId="{4A58573D-5B8A-4404-8149-C92A11B11346}" srcOrd="0" destOrd="0" presId="urn:microsoft.com/office/officeart/2005/8/layout/hierarchy3"/>
    <dgm:cxn modelId="{788C4CC5-9CC3-4D9F-92FF-FAE5FCB22D8A}" srcId="{C6AEF2DF-052C-4585-AD0E-C96EB47B7C33}" destId="{00E87F31-A86F-4A8D-8348-B0D909C8AFE2}" srcOrd="1" destOrd="0" parTransId="{C9C87DE7-1D81-456F-BA47-BA9CE83C8368}" sibTransId="{472C7BEF-5A08-4A6A-8479-706422C59654}"/>
    <dgm:cxn modelId="{FF2D8408-F006-4918-974A-CC0FB4567B07}" srcId="{00E87F31-A86F-4A8D-8348-B0D909C8AFE2}" destId="{B4A4EF2E-4F0A-47EC-A0AE-051DC3AD8A8F}" srcOrd="0" destOrd="0" parTransId="{560C24DF-F499-452C-804C-E92FCA0801EF}" sibTransId="{2250C4B1-C78A-42DB-8E0B-C7160625FE78}"/>
    <dgm:cxn modelId="{77297A3F-94D2-419A-AAC3-2C5E49C222BC}" srcId="{00E87F31-A86F-4A8D-8348-B0D909C8AFE2}" destId="{3F432CAC-80C0-4A1E-B0C1-398AE3340570}" srcOrd="4" destOrd="0" parTransId="{10DFADD8-B56F-4236-8940-144F061CECB4}" sibTransId="{99321DEE-0563-44DF-A89A-26F06430392B}"/>
    <dgm:cxn modelId="{9F294763-D7AF-4AA7-ABAD-F5B954F5A974}" type="presOf" srcId="{B653B013-602E-4531-979E-D8BA24FBD135}" destId="{021FE2CB-08C3-4324-B453-D8485E775542}" srcOrd="0" destOrd="0" presId="urn:microsoft.com/office/officeart/2005/8/layout/hierarchy3"/>
    <dgm:cxn modelId="{375E8A2C-B676-46EC-9AFE-2FDC7C335560}" srcId="{060125EB-F847-4C28-90C2-E7FAE44E61C1}" destId="{C08914EB-DCCD-4F38-9383-F97C72F61A89}" srcOrd="2" destOrd="0" parTransId="{FC08FD23-A324-4540-A505-51811E871A2B}" sibTransId="{4624C8DF-5B7C-4AA1-B420-EEFCDB93F992}"/>
    <dgm:cxn modelId="{17F169AA-8A17-4875-911C-DE22B5979937}" type="presOf" srcId="{00E87F31-A86F-4A8D-8348-B0D909C8AFE2}" destId="{F101554B-1E62-45D5-B2A6-661BB0EC6190}" srcOrd="0" destOrd="0" presId="urn:microsoft.com/office/officeart/2005/8/layout/hierarchy3"/>
    <dgm:cxn modelId="{623FE5EE-6921-4AC8-9C3C-4A2EDD9D6696}" srcId="{060125EB-F847-4C28-90C2-E7FAE44E61C1}" destId="{DF89FD27-0C19-4CAF-9051-0B370E7D3D89}" srcOrd="0" destOrd="0" parTransId="{B653B013-602E-4531-979E-D8BA24FBD135}" sibTransId="{3774A1E6-5D54-41D6-9AEE-A3B3C7309553}"/>
    <dgm:cxn modelId="{E1624908-DE7B-4C77-96CE-E111E712E9E1}" type="presOf" srcId="{981D302D-D23F-4586-AC05-EDEA5106D295}" destId="{032CB60F-69F8-4B0C-A605-6C4EB00CC424}" srcOrd="0" destOrd="0" presId="urn:microsoft.com/office/officeart/2005/8/layout/hierarchy3"/>
    <dgm:cxn modelId="{FCA11706-09FD-43C9-AED0-AC9F4F1E1441}" type="presOf" srcId="{CF37A63B-DA1E-4F4D-9016-070EC2B7AC11}" destId="{5ACCE3F3-57DC-4C00-B53F-6D167C003FB5}" srcOrd="0" destOrd="0" presId="urn:microsoft.com/office/officeart/2005/8/layout/hierarchy3"/>
    <dgm:cxn modelId="{A591F07D-5A10-4EEB-B143-3136E00FBCC2}" type="presOf" srcId="{A05234DD-5940-49F9-A447-653FAD4B55CF}" destId="{B1228D9E-97C2-45AD-8B61-E5E174A96DF2}" srcOrd="0" destOrd="0" presId="urn:microsoft.com/office/officeart/2005/8/layout/hierarchy3"/>
    <dgm:cxn modelId="{3315FDE4-726B-44A8-9F09-1E9FB553CACB}" type="presOf" srcId="{FC08FD23-A324-4540-A505-51811E871A2B}" destId="{8D49384C-7A2E-444C-98CA-7C3AB4A08E58}" srcOrd="0" destOrd="0" presId="urn:microsoft.com/office/officeart/2005/8/layout/hierarchy3"/>
    <dgm:cxn modelId="{E7E1BF78-A2CD-4553-81DF-372BF2D1002B}" type="presOf" srcId="{B4A4EF2E-4F0A-47EC-A0AE-051DC3AD8A8F}" destId="{6DBB02A7-6864-483D-A321-E50923D00916}" srcOrd="0" destOrd="0" presId="urn:microsoft.com/office/officeart/2005/8/layout/hierarchy3"/>
    <dgm:cxn modelId="{EDCD0CA1-0C6F-49FD-9FB1-A94A01633A07}" type="presOf" srcId="{C08914EB-DCCD-4F38-9383-F97C72F61A89}" destId="{F1DF4B4D-ED86-4AD5-A3B6-2BD6AA3B30CD}" srcOrd="0" destOrd="0" presId="urn:microsoft.com/office/officeart/2005/8/layout/hierarchy3"/>
    <dgm:cxn modelId="{57DA941F-7155-4C26-95B0-6A445F215CA1}" type="presOf" srcId="{9FC331A2-C605-4734-B182-1606195EBE9E}" destId="{D834E322-868E-4B80-A8A9-39707F29CC58}" srcOrd="0" destOrd="0" presId="urn:microsoft.com/office/officeart/2005/8/layout/hierarchy3"/>
    <dgm:cxn modelId="{5DDB1C3C-C61F-4F3E-AC09-8D21D80C35FF}" type="presOf" srcId="{10DFADD8-B56F-4236-8940-144F061CECB4}" destId="{62CB6712-7BC8-4E7C-9CE8-6B026BFB241D}" srcOrd="0" destOrd="0" presId="urn:microsoft.com/office/officeart/2005/8/layout/hierarchy3"/>
    <dgm:cxn modelId="{95EB9F57-45DD-40DA-BDDB-CEC4E29B7A5A}" srcId="{060125EB-F847-4C28-90C2-E7FAE44E61C1}" destId="{A05234DD-5940-49F9-A447-653FAD4B55CF}" srcOrd="3" destOrd="0" parTransId="{CF37A63B-DA1E-4F4D-9016-070EC2B7AC11}" sibTransId="{67F10752-0AA6-4648-A190-2D618F46D09B}"/>
    <dgm:cxn modelId="{E7FDFFB6-FF38-4867-8EF8-41DA67C298D9}" type="presOf" srcId="{B90228DD-5511-40E7-98D0-975692032295}" destId="{AAA22255-E982-4BEC-B601-8A79D2ABE47A}" srcOrd="0" destOrd="0" presId="urn:microsoft.com/office/officeart/2005/8/layout/hierarchy3"/>
    <dgm:cxn modelId="{8BDA5B20-C9C1-43FE-93AF-41A47EA447E4}" type="presOf" srcId="{560C24DF-F499-452C-804C-E92FCA0801EF}" destId="{CF5EDB00-47A4-4E3D-B074-4C2861DBA6BB}" srcOrd="0" destOrd="0" presId="urn:microsoft.com/office/officeart/2005/8/layout/hierarchy3"/>
    <dgm:cxn modelId="{A17F653C-B3FC-4ED7-A29B-825CD2A3A852}" srcId="{00E87F31-A86F-4A8D-8348-B0D909C8AFE2}" destId="{9FC331A2-C605-4734-B182-1606195EBE9E}" srcOrd="2" destOrd="0" parTransId="{981D302D-D23F-4586-AC05-EDEA5106D295}" sibTransId="{F20C3016-63DE-4B59-B522-425719D0D334}"/>
    <dgm:cxn modelId="{217979D4-9806-46E3-A5B5-25AD0CF82B47}" type="presOf" srcId="{C8AE66AF-7B28-4192-902F-E908376B9B9B}" destId="{BD396EEC-4696-4F6D-A0A0-DC7C9EFCD7AD}" srcOrd="0" destOrd="0" presId="urn:microsoft.com/office/officeart/2005/8/layout/hierarchy3"/>
    <dgm:cxn modelId="{2CCE5770-88B3-439E-ADD0-30AF05B51380}" srcId="{00E87F31-A86F-4A8D-8348-B0D909C8AFE2}" destId="{51AD8DC8-11C5-4B7B-9719-F6CC966283D2}" srcOrd="1" destOrd="0" parTransId="{C8AE66AF-7B28-4192-902F-E908376B9B9B}" sibTransId="{90E13264-43F6-4A9B-BC81-7AACD7F55A24}"/>
    <dgm:cxn modelId="{F6FC7FBD-250D-4C78-9937-D5EB05CCA21D}" srcId="{00E87F31-A86F-4A8D-8348-B0D909C8AFE2}" destId="{DA309597-9E6B-43F2-946D-8DA612813725}" srcOrd="3" destOrd="0" parTransId="{B90228DD-5511-40E7-98D0-975692032295}" sibTransId="{61D1CD95-44FA-4DB6-B990-937AEED1B5EC}"/>
    <dgm:cxn modelId="{5A6D7CDC-BE97-4C9B-A75F-1495E61F44C8}" type="presParOf" srcId="{F46844EE-FAF3-4881-B882-700653376CBA}" destId="{06A2E57E-F89F-4225-8344-20648C1DDECD}" srcOrd="0" destOrd="0" presId="urn:microsoft.com/office/officeart/2005/8/layout/hierarchy3"/>
    <dgm:cxn modelId="{2DF084BB-5AC1-4EF8-A2A2-B35F68608AA9}" type="presParOf" srcId="{06A2E57E-F89F-4225-8344-20648C1DDECD}" destId="{BEDE8E96-967C-4F86-BC5C-5CB147205AC2}" srcOrd="0" destOrd="0" presId="urn:microsoft.com/office/officeart/2005/8/layout/hierarchy3"/>
    <dgm:cxn modelId="{CC3458D6-7838-42A8-9F8B-9461D43A8FF7}" type="presParOf" srcId="{BEDE8E96-967C-4F86-BC5C-5CB147205AC2}" destId="{16795B83-E87F-474B-AB71-DBA37692FDBA}" srcOrd="0" destOrd="0" presId="urn:microsoft.com/office/officeart/2005/8/layout/hierarchy3"/>
    <dgm:cxn modelId="{1035E41D-D567-4191-A33A-D168195612E0}" type="presParOf" srcId="{BEDE8E96-967C-4F86-BC5C-5CB147205AC2}" destId="{7694A671-8DB1-4CB0-B02B-A103886E1D02}" srcOrd="1" destOrd="0" presId="urn:microsoft.com/office/officeart/2005/8/layout/hierarchy3"/>
    <dgm:cxn modelId="{23695285-5A72-4433-9C6C-F607779B6C40}" type="presParOf" srcId="{06A2E57E-F89F-4225-8344-20648C1DDECD}" destId="{536BD991-6456-4AC5-B31C-67A91FF12D29}" srcOrd="1" destOrd="0" presId="urn:microsoft.com/office/officeart/2005/8/layout/hierarchy3"/>
    <dgm:cxn modelId="{D3333073-6A05-4787-B1FC-FA37B3307F24}" type="presParOf" srcId="{536BD991-6456-4AC5-B31C-67A91FF12D29}" destId="{021FE2CB-08C3-4324-B453-D8485E775542}" srcOrd="0" destOrd="0" presId="urn:microsoft.com/office/officeart/2005/8/layout/hierarchy3"/>
    <dgm:cxn modelId="{3ADEF252-6313-4E9D-BB7C-9E495A24465F}" type="presParOf" srcId="{536BD991-6456-4AC5-B31C-67A91FF12D29}" destId="{5B55F45B-0A4E-48BA-96C2-164AAB8A0DED}" srcOrd="1" destOrd="0" presId="urn:microsoft.com/office/officeart/2005/8/layout/hierarchy3"/>
    <dgm:cxn modelId="{DF9CA9DC-D2C6-419B-AC63-E7E9BF15F03A}" type="presParOf" srcId="{536BD991-6456-4AC5-B31C-67A91FF12D29}" destId="{8BBBB316-5336-429E-B41D-D35EC2B7A2CF}" srcOrd="2" destOrd="0" presId="urn:microsoft.com/office/officeart/2005/8/layout/hierarchy3"/>
    <dgm:cxn modelId="{4710FD25-52F9-4F07-A948-BBE822D1C32C}" type="presParOf" srcId="{536BD991-6456-4AC5-B31C-67A91FF12D29}" destId="{4A58573D-5B8A-4404-8149-C92A11B11346}" srcOrd="3" destOrd="0" presId="urn:microsoft.com/office/officeart/2005/8/layout/hierarchy3"/>
    <dgm:cxn modelId="{635AA494-7FFE-49BC-BB11-824624F7CF41}" type="presParOf" srcId="{536BD991-6456-4AC5-B31C-67A91FF12D29}" destId="{8D49384C-7A2E-444C-98CA-7C3AB4A08E58}" srcOrd="4" destOrd="0" presId="urn:microsoft.com/office/officeart/2005/8/layout/hierarchy3"/>
    <dgm:cxn modelId="{957FFB2C-A0D4-43A6-9781-70546D9BCA7E}" type="presParOf" srcId="{536BD991-6456-4AC5-B31C-67A91FF12D29}" destId="{F1DF4B4D-ED86-4AD5-A3B6-2BD6AA3B30CD}" srcOrd="5" destOrd="0" presId="urn:microsoft.com/office/officeart/2005/8/layout/hierarchy3"/>
    <dgm:cxn modelId="{1A31F822-CAD8-4229-8286-1F92A0BC45E9}" type="presParOf" srcId="{536BD991-6456-4AC5-B31C-67A91FF12D29}" destId="{5ACCE3F3-57DC-4C00-B53F-6D167C003FB5}" srcOrd="6" destOrd="0" presId="urn:microsoft.com/office/officeart/2005/8/layout/hierarchy3"/>
    <dgm:cxn modelId="{553E5E42-3774-4AC2-8F93-1695BB732393}" type="presParOf" srcId="{536BD991-6456-4AC5-B31C-67A91FF12D29}" destId="{B1228D9E-97C2-45AD-8B61-E5E174A96DF2}" srcOrd="7" destOrd="0" presId="urn:microsoft.com/office/officeart/2005/8/layout/hierarchy3"/>
    <dgm:cxn modelId="{BE96E6CC-6B6F-405E-9ED8-AE2D2D2BDC32}" type="presParOf" srcId="{F46844EE-FAF3-4881-B882-700653376CBA}" destId="{E0775443-72B2-477D-81FC-CDE5442B8A4E}" srcOrd="1" destOrd="0" presId="urn:microsoft.com/office/officeart/2005/8/layout/hierarchy3"/>
    <dgm:cxn modelId="{C55D6793-EC83-40F1-A384-E5B38A7FDF54}" type="presParOf" srcId="{E0775443-72B2-477D-81FC-CDE5442B8A4E}" destId="{CABDF9EF-5B67-4F9A-8628-B95CACBADEC9}" srcOrd="0" destOrd="0" presId="urn:microsoft.com/office/officeart/2005/8/layout/hierarchy3"/>
    <dgm:cxn modelId="{24C8C3E1-2647-439E-AA55-A625442BF7C5}" type="presParOf" srcId="{CABDF9EF-5B67-4F9A-8628-B95CACBADEC9}" destId="{F101554B-1E62-45D5-B2A6-661BB0EC6190}" srcOrd="0" destOrd="0" presId="urn:microsoft.com/office/officeart/2005/8/layout/hierarchy3"/>
    <dgm:cxn modelId="{B1B7D391-8D20-4071-B6E6-2FEF0A1AB384}" type="presParOf" srcId="{CABDF9EF-5B67-4F9A-8628-B95CACBADEC9}" destId="{FDE544FA-341A-4054-9863-A6DA17B55B43}" srcOrd="1" destOrd="0" presId="urn:microsoft.com/office/officeart/2005/8/layout/hierarchy3"/>
    <dgm:cxn modelId="{EBFF4FC6-37A7-4BA3-BB2C-C56236E106EC}" type="presParOf" srcId="{E0775443-72B2-477D-81FC-CDE5442B8A4E}" destId="{6D1B4BB9-C9B9-4EDE-B48F-91B579262548}" srcOrd="1" destOrd="0" presId="urn:microsoft.com/office/officeart/2005/8/layout/hierarchy3"/>
    <dgm:cxn modelId="{ACCE8EDF-E9C9-4073-B2FC-A6AE8BA58C80}" type="presParOf" srcId="{6D1B4BB9-C9B9-4EDE-B48F-91B579262548}" destId="{CF5EDB00-47A4-4E3D-B074-4C2861DBA6BB}" srcOrd="0" destOrd="0" presId="urn:microsoft.com/office/officeart/2005/8/layout/hierarchy3"/>
    <dgm:cxn modelId="{37C29D5E-A9EB-42CA-A62B-AC6367BA9C9F}" type="presParOf" srcId="{6D1B4BB9-C9B9-4EDE-B48F-91B579262548}" destId="{6DBB02A7-6864-483D-A321-E50923D00916}" srcOrd="1" destOrd="0" presId="urn:microsoft.com/office/officeart/2005/8/layout/hierarchy3"/>
    <dgm:cxn modelId="{DF2E09BD-E3CA-4F5A-A0B2-977FE82234EC}" type="presParOf" srcId="{6D1B4BB9-C9B9-4EDE-B48F-91B579262548}" destId="{BD396EEC-4696-4F6D-A0A0-DC7C9EFCD7AD}" srcOrd="2" destOrd="0" presId="urn:microsoft.com/office/officeart/2005/8/layout/hierarchy3"/>
    <dgm:cxn modelId="{C1C046AA-C75C-4DBA-911C-DC7B81B276CD}" type="presParOf" srcId="{6D1B4BB9-C9B9-4EDE-B48F-91B579262548}" destId="{6E1CCA8A-6C15-4070-96D5-BB34925406EE}" srcOrd="3" destOrd="0" presId="urn:microsoft.com/office/officeart/2005/8/layout/hierarchy3"/>
    <dgm:cxn modelId="{F5671836-8C13-454D-B708-EF043FF02804}" type="presParOf" srcId="{6D1B4BB9-C9B9-4EDE-B48F-91B579262548}" destId="{032CB60F-69F8-4B0C-A605-6C4EB00CC424}" srcOrd="4" destOrd="0" presId="urn:microsoft.com/office/officeart/2005/8/layout/hierarchy3"/>
    <dgm:cxn modelId="{1D071785-B254-49CE-A8C8-89F0FDB0905F}" type="presParOf" srcId="{6D1B4BB9-C9B9-4EDE-B48F-91B579262548}" destId="{D834E322-868E-4B80-A8A9-39707F29CC58}" srcOrd="5" destOrd="0" presId="urn:microsoft.com/office/officeart/2005/8/layout/hierarchy3"/>
    <dgm:cxn modelId="{C6E1CACA-3FBC-4CB9-8A84-FDCD98995A0D}" type="presParOf" srcId="{6D1B4BB9-C9B9-4EDE-B48F-91B579262548}" destId="{AAA22255-E982-4BEC-B601-8A79D2ABE47A}" srcOrd="6" destOrd="0" presId="urn:microsoft.com/office/officeart/2005/8/layout/hierarchy3"/>
    <dgm:cxn modelId="{62EAF009-41A0-4DAC-A48F-0AF5A68C8576}" type="presParOf" srcId="{6D1B4BB9-C9B9-4EDE-B48F-91B579262548}" destId="{75B9693D-CB56-4C17-AB25-220726A9E864}" srcOrd="7" destOrd="0" presId="urn:microsoft.com/office/officeart/2005/8/layout/hierarchy3"/>
    <dgm:cxn modelId="{B3927486-4885-4F3F-BBFA-BD4C02E92E00}" type="presParOf" srcId="{6D1B4BB9-C9B9-4EDE-B48F-91B579262548}" destId="{62CB6712-7BC8-4E7C-9CE8-6B026BFB241D}" srcOrd="8" destOrd="0" presId="urn:microsoft.com/office/officeart/2005/8/layout/hierarchy3"/>
    <dgm:cxn modelId="{11AB523D-91AC-417A-81EF-A1660405BAAA}" type="presParOf" srcId="{6D1B4BB9-C9B9-4EDE-B48F-91B579262548}" destId="{302CFF00-22D1-496D-AA19-133852671D23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C4C5FB7-4329-4495-BF34-B1E907166FD2}" type="doc">
      <dgm:prSet loTypeId="urn:microsoft.com/office/officeart/2005/8/layout/hierarchy2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12D29120-7ACC-4CD5-B497-6A03475FFF7F}">
      <dgm:prSet phldrT="[Testo]" custT="1"/>
      <dgm:spPr/>
      <dgm:t>
        <a:bodyPr/>
        <a:lstStyle/>
        <a:p>
          <a:r>
            <a:rPr lang="it-IT" sz="1600" b="1" dirty="0" smtClean="0"/>
            <a:t>OBBLIGHI RAFFORZATI</a:t>
          </a:r>
          <a:endParaRPr lang="it-IT" sz="1600" b="1" dirty="0"/>
        </a:p>
      </dgm:t>
    </dgm:pt>
    <dgm:pt modelId="{656F210C-7AB9-4700-AEA5-970F16592C00}" type="parTrans" cxnId="{0AC83F13-B690-4B51-92E7-9C9AE8519E73}">
      <dgm:prSet/>
      <dgm:spPr/>
      <dgm:t>
        <a:bodyPr/>
        <a:lstStyle/>
        <a:p>
          <a:endParaRPr lang="it-IT" sz="2000"/>
        </a:p>
      </dgm:t>
    </dgm:pt>
    <dgm:pt modelId="{1CC5133A-08EC-46EE-801F-7DF3A891D74A}" type="sibTrans" cxnId="{0AC83F13-B690-4B51-92E7-9C9AE8519E73}">
      <dgm:prSet/>
      <dgm:spPr/>
      <dgm:t>
        <a:bodyPr/>
        <a:lstStyle/>
        <a:p>
          <a:endParaRPr lang="it-IT" sz="2000"/>
        </a:p>
      </dgm:t>
    </dgm:pt>
    <dgm:pt modelId="{4B9DD58E-03FB-4FAA-9680-0E247116C090}">
      <dgm:prSet phldrT="[Testo]" custT="1"/>
      <dgm:spPr/>
      <dgm:t>
        <a:bodyPr/>
        <a:lstStyle/>
        <a:p>
          <a:r>
            <a:rPr lang="it-IT" sz="1600" dirty="0" smtClean="0"/>
            <a:t>IN PRESENZA </a:t>
          </a:r>
          <a:r>
            <a:rPr lang="it-IT" sz="1600" dirty="0" err="1" smtClean="0"/>
            <a:t>DI</a:t>
          </a:r>
          <a:r>
            <a:rPr lang="it-IT" sz="1600" dirty="0" smtClean="0"/>
            <a:t> ELEVATI RISCHI </a:t>
          </a:r>
          <a:r>
            <a:rPr lang="it-IT" sz="1600" dirty="0" err="1" smtClean="0"/>
            <a:t>DI</a:t>
          </a:r>
          <a:r>
            <a:rPr lang="it-IT" sz="1600" dirty="0" smtClean="0"/>
            <a:t> RICICLAGGIO O FINANZIAMENTO AL TERRORISMO</a:t>
          </a:r>
          <a:endParaRPr lang="it-IT" sz="1600" dirty="0"/>
        </a:p>
      </dgm:t>
    </dgm:pt>
    <dgm:pt modelId="{98EBDA72-7560-4C23-916A-83C1E55CC783}" type="parTrans" cxnId="{05EA6338-7F6E-4DF2-9FF9-9A5459B3639C}">
      <dgm:prSet custT="1"/>
      <dgm:spPr/>
      <dgm:t>
        <a:bodyPr/>
        <a:lstStyle/>
        <a:p>
          <a:endParaRPr lang="it-IT" sz="600"/>
        </a:p>
      </dgm:t>
    </dgm:pt>
    <dgm:pt modelId="{DE2BE725-A2FC-4553-A26A-061AD9B69C9A}" type="sibTrans" cxnId="{05EA6338-7F6E-4DF2-9FF9-9A5459B3639C}">
      <dgm:prSet/>
      <dgm:spPr/>
      <dgm:t>
        <a:bodyPr/>
        <a:lstStyle/>
        <a:p>
          <a:endParaRPr lang="it-IT" sz="2000"/>
        </a:p>
      </dgm:t>
    </dgm:pt>
    <dgm:pt modelId="{8CCE2BF2-51D3-47F0-A176-4C98459D71A0}">
      <dgm:prSet phldrT="[Testo]" custT="1"/>
      <dgm:spPr/>
      <dgm:t>
        <a:bodyPr/>
        <a:lstStyle/>
        <a:p>
          <a:r>
            <a:rPr lang="it-IT" sz="1600" dirty="0" smtClean="0"/>
            <a:t>QUANDO IL CLIENTE NON E’ PRESENTE FISICAMENTE</a:t>
          </a:r>
          <a:endParaRPr lang="it-IT" sz="1600" dirty="0"/>
        </a:p>
      </dgm:t>
    </dgm:pt>
    <dgm:pt modelId="{EC806DA3-53A3-4A13-BB6D-928A13F24C7A}" type="parTrans" cxnId="{0C4324B7-993A-4D56-9A98-38E4F21E1C38}">
      <dgm:prSet custT="1"/>
      <dgm:spPr/>
      <dgm:t>
        <a:bodyPr/>
        <a:lstStyle/>
        <a:p>
          <a:endParaRPr lang="it-IT" sz="600"/>
        </a:p>
      </dgm:t>
    </dgm:pt>
    <dgm:pt modelId="{D4FAF18C-3E46-4FE8-9941-3E017DFE278C}" type="sibTrans" cxnId="{0C4324B7-993A-4D56-9A98-38E4F21E1C38}">
      <dgm:prSet/>
      <dgm:spPr/>
      <dgm:t>
        <a:bodyPr/>
        <a:lstStyle/>
        <a:p>
          <a:endParaRPr lang="it-IT" sz="2000"/>
        </a:p>
      </dgm:t>
    </dgm:pt>
    <dgm:pt modelId="{AD4085BE-D861-4F9C-8437-651EA84F1F34}">
      <dgm:prSet phldrT="[Testo]" custT="1"/>
      <dgm:spPr/>
      <dgm:t>
        <a:bodyPr/>
        <a:lstStyle/>
        <a:p>
          <a:r>
            <a:rPr lang="it-IT" sz="1600" dirty="0" smtClean="0"/>
            <a:t>RAPPORTI CON PERSONE POLITICAMENTE ESPOSTE NON RESIDENTI IN ITALIA</a:t>
          </a:r>
          <a:endParaRPr lang="it-IT" sz="1600" dirty="0"/>
        </a:p>
      </dgm:t>
    </dgm:pt>
    <dgm:pt modelId="{55E74D86-D748-45B7-9D89-156044A7BD41}" type="parTrans" cxnId="{BD8D9054-7A87-42F1-B39B-749C6B15CDB8}">
      <dgm:prSet custT="1"/>
      <dgm:spPr/>
      <dgm:t>
        <a:bodyPr/>
        <a:lstStyle/>
        <a:p>
          <a:endParaRPr lang="it-IT" sz="600"/>
        </a:p>
      </dgm:t>
    </dgm:pt>
    <dgm:pt modelId="{35FEAB48-7257-4C74-A8BA-D5DC3BD817C0}" type="sibTrans" cxnId="{BD8D9054-7A87-42F1-B39B-749C6B15CDB8}">
      <dgm:prSet/>
      <dgm:spPr/>
      <dgm:t>
        <a:bodyPr/>
        <a:lstStyle/>
        <a:p>
          <a:endParaRPr lang="it-IT" sz="2000"/>
        </a:p>
      </dgm:t>
    </dgm:pt>
    <dgm:pt modelId="{2295AA55-F818-4F02-9619-A1B5BB570B39}">
      <dgm:prSet phldrT="[Testo]" custT="1"/>
      <dgm:spPr/>
      <dgm:t>
        <a:bodyPr/>
        <a:lstStyle/>
        <a:p>
          <a:r>
            <a:rPr lang="it-IT" sz="1400" dirty="0" smtClean="0"/>
            <a:t>SI ADOTTANO MISURE SPECIFICHE E ADEGUATE PER COMPENSARE IL MAGGIOR RISCHIO</a:t>
          </a:r>
          <a:endParaRPr lang="it-IT" sz="1400" dirty="0"/>
        </a:p>
      </dgm:t>
    </dgm:pt>
    <dgm:pt modelId="{CE175E86-CF2B-4485-9878-53518AAF15F1}" type="parTrans" cxnId="{0FDB0355-381F-4900-A4E1-071C029990E2}">
      <dgm:prSet custT="1"/>
      <dgm:spPr/>
      <dgm:t>
        <a:bodyPr/>
        <a:lstStyle/>
        <a:p>
          <a:endParaRPr lang="it-IT" sz="600"/>
        </a:p>
      </dgm:t>
    </dgm:pt>
    <dgm:pt modelId="{80C624DD-853B-42D5-932D-76A46B31493F}" type="sibTrans" cxnId="{0FDB0355-381F-4900-A4E1-071C029990E2}">
      <dgm:prSet/>
      <dgm:spPr/>
      <dgm:t>
        <a:bodyPr/>
        <a:lstStyle/>
        <a:p>
          <a:endParaRPr lang="it-IT" sz="2000"/>
        </a:p>
      </dgm:t>
    </dgm:pt>
    <dgm:pt modelId="{CEB037C3-4B8B-4663-98A1-4AF86447CF78}" type="pres">
      <dgm:prSet presAssocID="{BC4C5FB7-4329-4495-BF34-B1E907166F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6F5161CB-9DA5-4A4D-A2D7-C9FD89DCE913}" type="pres">
      <dgm:prSet presAssocID="{12D29120-7ACC-4CD5-B497-6A03475FFF7F}" presName="root1" presStyleCnt="0"/>
      <dgm:spPr/>
    </dgm:pt>
    <dgm:pt modelId="{0718A5BD-AA78-4876-836A-4950CE528259}" type="pres">
      <dgm:prSet presAssocID="{12D29120-7ACC-4CD5-B497-6A03475FFF7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F3D01353-73E0-43DB-8A7B-B598AC819660}" type="pres">
      <dgm:prSet presAssocID="{12D29120-7ACC-4CD5-B497-6A03475FFF7F}" presName="level2hierChild" presStyleCnt="0"/>
      <dgm:spPr/>
    </dgm:pt>
    <dgm:pt modelId="{B84BCA55-3E01-4728-8C3A-45B8FA7E0990}" type="pres">
      <dgm:prSet presAssocID="{98EBDA72-7560-4C23-916A-83C1E55CC783}" presName="conn2-1" presStyleLbl="parChTrans1D2" presStyleIdx="0" presStyleCnt="3"/>
      <dgm:spPr/>
      <dgm:t>
        <a:bodyPr/>
        <a:lstStyle/>
        <a:p>
          <a:endParaRPr lang="it-IT"/>
        </a:p>
      </dgm:t>
    </dgm:pt>
    <dgm:pt modelId="{AA32BBB2-2AC2-495A-8526-7CE0BC03ABC1}" type="pres">
      <dgm:prSet presAssocID="{98EBDA72-7560-4C23-916A-83C1E55CC783}" presName="connTx" presStyleLbl="parChTrans1D2" presStyleIdx="0" presStyleCnt="3"/>
      <dgm:spPr/>
      <dgm:t>
        <a:bodyPr/>
        <a:lstStyle/>
        <a:p>
          <a:endParaRPr lang="it-IT"/>
        </a:p>
      </dgm:t>
    </dgm:pt>
    <dgm:pt modelId="{9CDD53FF-5499-4DE3-ABE2-A622B213BE69}" type="pres">
      <dgm:prSet presAssocID="{4B9DD58E-03FB-4FAA-9680-0E247116C090}" presName="root2" presStyleCnt="0"/>
      <dgm:spPr/>
    </dgm:pt>
    <dgm:pt modelId="{68D7BCCF-02AB-47C2-8E9C-0D84B80B3A54}" type="pres">
      <dgm:prSet presAssocID="{4B9DD58E-03FB-4FAA-9680-0E247116C090}" presName="LevelTwoTextNode" presStyleLbl="node2" presStyleIdx="0" presStyleCnt="3" custScaleX="132600" custScaleY="14661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DEBCA75-99E4-4298-B07C-C6158D0E5FE1}" type="pres">
      <dgm:prSet presAssocID="{4B9DD58E-03FB-4FAA-9680-0E247116C090}" presName="level3hierChild" presStyleCnt="0"/>
      <dgm:spPr/>
    </dgm:pt>
    <dgm:pt modelId="{6DA743F8-EFE1-4784-881B-4BC49EB65F38}" type="pres">
      <dgm:prSet presAssocID="{EC806DA3-53A3-4A13-BB6D-928A13F24C7A}" presName="conn2-1" presStyleLbl="parChTrans1D2" presStyleIdx="1" presStyleCnt="3"/>
      <dgm:spPr/>
      <dgm:t>
        <a:bodyPr/>
        <a:lstStyle/>
        <a:p>
          <a:endParaRPr lang="it-IT"/>
        </a:p>
      </dgm:t>
    </dgm:pt>
    <dgm:pt modelId="{6DF1838F-73AF-4C72-92A9-97BD883B0AAD}" type="pres">
      <dgm:prSet presAssocID="{EC806DA3-53A3-4A13-BB6D-928A13F24C7A}" presName="connTx" presStyleLbl="parChTrans1D2" presStyleIdx="1" presStyleCnt="3"/>
      <dgm:spPr/>
      <dgm:t>
        <a:bodyPr/>
        <a:lstStyle/>
        <a:p>
          <a:endParaRPr lang="it-IT"/>
        </a:p>
      </dgm:t>
    </dgm:pt>
    <dgm:pt modelId="{D00D0EC9-B398-4B6C-8457-F4ED1C8816B8}" type="pres">
      <dgm:prSet presAssocID="{8CCE2BF2-51D3-47F0-A176-4C98459D71A0}" presName="root2" presStyleCnt="0"/>
      <dgm:spPr/>
    </dgm:pt>
    <dgm:pt modelId="{6FAAC6B2-0C5E-4F4C-B94C-8767D9DD73F2}" type="pres">
      <dgm:prSet presAssocID="{8CCE2BF2-51D3-47F0-A176-4C98459D71A0}" presName="LevelTwoTextNode" presStyleLbl="node2" presStyleIdx="1" presStyleCnt="3" custScaleX="132600" custScaleY="14661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F569ED04-01B2-40BC-A4AD-73D06C0820D1}" type="pres">
      <dgm:prSet presAssocID="{8CCE2BF2-51D3-47F0-A176-4C98459D71A0}" presName="level3hierChild" presStyleCnt="0"/>
      <dgm:spPr/>
    </dgm:pt>
    <dgm:pt modelId="{6EA5001A-285B-41ED-AF07-0A6BE2E5AC97}" type="pres">
      <dgm:prSet presAssocID="{CE175E86-CF2B-4485-9878-53518AAF15F1}" presName="conn2-1" presStyleLbl="parChTrans1D3" presStyleIdx="0" presStyleCnt="1"/>
      <dgm:spPr/>
      <dgm:t>
        <a:bodyPr/>
        <a:lstStyle/>
        <a:p>
          <a:endParaRPr lang="it-IT"/>
        </a:p>
      </dgm:t>
    </dgm:pt>
    <dgm:pt modelId="{81FF9777-63A3-412A-90FD-EA4C5FB00BB3}" type="pres">
      <dgm:prSet presAssocID="{CE175E86-CF2B-4485-9878-53518AAF15F1}" presName="connTx" presStyleLbl="parChTrans1D3" presStyleIdx="0" presStyleCnt="1"/>
      <dgm:spPr/>
      <dgm:t>
        <a:bodyPr/>
        <a:lstStyle/>
        <a:p>
          <a:endParaRPr lang="it-IT"/>
        </a:p>
      </dgm:t>
    </dgm:pt>
    <dgm:pt modelId="{74906250-2188-48F6-98B5-6E89372D385F}" type="pres">
      <dgm:prSet presAssocID="{2295AA55-F818-4F02-9619-A1B5BB570B39}" presName="root2" presStyleCnt="0"/>
      <dgm:spPr/>
    </dgm:pt>
    <dgm:pt modelId="{A29DC040-D5E9-4C4B-B309-C91626F62731}" type="pres">
      <dgm:prSet presAssocID="{2295AA55-F818-4F02-9619-A1B5BB570B39}" presName="LevelTwoTextNode" presStyleLbl="node3" presStyleIdx="0" presStyleCnt="1" custScaleY="151739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ED7128A1-B41F-4ADF-AF26-09C3D50D8D6B}" type="pres">
      <dgm:prSet presAssocID="{2295AA55-F818-4F02-9619-A1B5BB570B39}" presName="level3hierChild" presStyleCnt="0"/>
      <dgm:spPr/>
    </dgm:pt>
    <dgm:pt modelId="{581FCAD3-9EB7-4120-825B-078D7F4862DB}" type="pres">
      <dgm:prSet presAssocID="{55E74D86-D748-45B7-9D89-156044A7BD41}" presName="conn2-1" presStyleLbl="parChTrans1D2" presStyleIdx="2" presStyleCnt="3"/>
      <dgm:spPr/>
      <dgm:t>
        <a:bodyPr/>
        <a:lstStyle/>
        <a:p>
          <a:endParaRPr lang="it-IT"/>
        </a:p>
      </dgm:t>
    </dgm:pt>
    <dgm:pt modelId="{77A5870A-3D3F-4DB4-BE8E-4DD5357EC45D}" type="pres">
      <dgm:prSet presAssocID="{55E74D86-D748-45B7-9D89-156044A7BD41}" presName="connTx" presStyleLbl="parChTrans1D2" presStyleIdx="2" presStyleCnt="3"/>
      <dgm:spPr/>
      <dgm:t>
        <a:bodyPr/>
        <a:lstStyle/>
        <a:p>
          <a:endParaRPr lang="it-IT"/>
        </a:p>
      </dgm:t>
    </dgm:pt>
    <dgm:pt modelId="{FDE3EDB6-63A4-42D9-A1A1-89A448D9C1CB}" type="pres">
      <dgm:prSet presAssocID="{AD4085BE-D861-4F9C-8437-651EA84F1F34}" presName="root2" presStyleCnt="0"/>
      <dgm:spPr/>
    </dgm:pt>
    <dgm:pt modelId="{B2FFA0BC-0D0E-429A-B7C5-A2ED16EC0696}" type="pres">
      <dgm:prSet presAssocID="{AD4085BE-D861-4F9C-8437-651EA84F1F34}" presName="LevelTwoTextNode" presStyleLbl="node2" presStyleIdx="2" presStyleCnt="3" custScaleX="132600" custScaleY="14661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06A2A55-589C-4EF3-B483-5F13925F9C59}" type="pres">
      <dgm:prSet presAssocID="{AD4085BE-D861-4F9C-8437-651EA84F1F34}" presName="level3hierChild" presStyleCnt="0"/>
      <dgm:spPr/>
    </dgm:pt>
  </dgm:ptLst>
  <dgm:cxnLst>
    <dgm:cxn modelId="{A3E4FFA9-EB8C-48D9-89EA-B588B7DA46EB}" type="presOf" srcId="{98EBDA72-7560-4C23-916A-83C1E55CC783}" destId="{B84BCA55-3E01-4728-8C3A-45B8FA7E0990}" srcOrd="0" destOrd="0" presId="urn:microsoft.com/office/officeart/2005/8/layout/hierarchy2"/>
    <dgm:cxn modelId="{7B31685A-DCC1-4519-B20F-81E0FC0E8127}" type="presOf" srcId="{55E74D86-D748-45B7-9D89-156044A7BD41}" destId="{77A5870A-3D3F-4DB4-BE8E-4DD5357EC45D}" srcOrd="1" destOrd="0" presId="urn:microsoft.com/office/officeart/2005/8/layout/hierarchy2"/>
    <dgm:cxn modelId="{36943C8B-65C8-4E8E-8994-CA79F3DD12F1}" type="presOf" srcId="{98EBDA72-7560-4C23-916A-83C1E55CC783}" destId="{AA32BBB2-2AC2-495A-8526-7CE0BC03ABC1}" srcOrd="1" destOrd="0" presId="urn:microsoft.com/office/officeart/2005/8/layout/hierarchy2"/>
    <dgm:cxn modelId="{772947DB-D3C4-4A4C-8BB3-C3208FA93866}" type="presOf" srcId="{EC806DA3-53A3-4A13-BB6D-928A13F24C7A}" destId="{6DA743F8-EFE1-4784-881B-4BC49EB65F38}" srcOrd="0" destOrd="0" presId="urn:microsoft.com/office/officeart/2005/8/layout/hierarchy2"/>
    <dgm:cxn modelId="{E3EBED94-F950-4F04-BC49-6956132D6EFE}" type="presOf" srcId="{8CCE2BF2-51D3-47F0-A176-4C98459D71A0}" destId="{6FAAC6B2-0C5E-4F4C-B94C-8767D9DD73F2}" srcOrd="0" destOrd="0" presId="urn:microsoft.com/office/officeart/2005/8/layout/hierarchy2"/>
    <dgm:cxn modelId="{05EA6338-7F6E-4DF2-9FF9-9A5459B3639C}" srcId="{12D29120-7ACC-4CD5-B497-6A03475FFF7F}" destId="{4B9DD58E-03FB-4FAA-9680-0E247116C090}" srcOrd="0" destOrd="0" parTransId="{98EBDA72-7560-4C23-916A-83C1E55CC783}" sibTransId="{DE2BE725-A2FC-4553-A26A-061AD9B69C9A}"/>
    <dgm:cxn modelId="{D5F5523F-BC74-4410-9CF6-016C853D5842}" type="presOf" srcId="{4B9DD58E-03FB-4FAA-9680-0E247116C090}" destId="{68D7BCCF-02AB-47C2-8E9C-0D84B80B3A54}" srcOrd="0" destOrd="0" presId="urn:microsoft.com/office/officeart/2005/8/layout/hierarchy2"/>
    <dgm:cxn modelId="{340F8F17-8F4D-481E-A8DD-EA5BEF74EA2F}" type="presOf" srcId="{AD4085BE-D861-4F9C-8437-651EA84F1F34}" destId="{B2FFA0BC-0D0E-429A-B7C5-A2ED16EC0696}" srcOrd="0" destOrd="0" presId="urn:microsoft.com/office/officeart/2005/8/layout/hierarchy2"/>
    <dgm:cxn modelId="{0C4324B7-993A-4D56-9A98-38E4F21E1C38}" srcId="{12D29120-7ACC-4CD5-B497-6A03475FFF7F}" destId="{8CCE2BF2-51D3-47F0-A176-4C98459D71A0}" srcOrd="1" destOrd="0" parTransId="{EC806DA3-53A3-4A13-BB6D-928A13F24C7A}" sibTransId="{D4FAF18C-3E46-4FE8-9941-3E017DFE278C}"/>
    <dgm:cxn modelId="{65189DAB-1D32-481C-9745-3E5034C9D110}" type="presOf" srcId="{BC4C5FB7-4329-4495-BF34-B1E907166FD2}" destId="{CEB037C3-4B8B-4663-98A1-4AF86447CF78}" srcOrd="0" destOrd="0" presId="urn:microsoft.com/office/officeart/2005/8/layout/hierarchy2"/>
    <dgm:cxn modelId="{0AC83F13-B690-4B51-92E7-9C9AE8519E73}" srcId="{BC4C5FB7-4329-4495-BF34-B1E907166FD2}" destId="{12D29120-7ACC-4CD5-B497-6A03475FFF7F}" srcOrd="0" destOrd="0" parTransId="{656F210C-7AB9-4700-AEA5-970F16592C00}" sibTransId="{1CC5133A-08EC-46EE-801F-7DF3A891D74A}"/>
    <dgm:cxn modelId="{94F485DB-1EF0-4EC8-8029-5658A9CD636F}" type="presOf" srcId="{EC806DA3-53A3-4A13-BB6D-928A13F24C7A}" destId="{6DF1838F-73AF-4C72-92A9-97BD883B0AAD}" srcOrd="1" destOrd="0" presId="urn:microsoft.com/office/officeart/2005/8/layout/hierarchy2"/>
    <dgm:cxn modelId="{22653395-1940-4859-A85F-FA2922A9854A}" type="presOf" srcId="{CE175E86-CF2B-4485-9878-53518AAF15F1}" destId="{81FF9777-63A3-412A-90FD-EA4C5FB00BB3}" srcOrd="1" destOrd="0" presId="urn:microsoft.com/office/officeart/2005/8/layout/hierarchy2"/>
    <dgm:cxn modelId="{29638293-2F6A-40ED-AB5D-D539EAEF90FF}" type="presOf" srcId="{CE175E86-CF2B-4485-9878-53518AAF15F1}" destId="{6EA5001A-285B-41ED-AF07-0A6BE2E5AC97}" srcOrd="0" destOrd="0" presId="urn:microsoft.com/office/officeart/2005/8/layout/hierarchy2"/>
    <dgm:cxn modelId="{5DC0A296-B989-4AAC-AE54-267A3562BEE1}" type="presOf" srcId="{12D29120-7ACC-4CD5-B497-6A03475FFF7F}" destId="{0718A5BD-AA78-4876-836A-4950CE528259}" srcOrd="0" destOrd="0" presId="urn:microsoft.com/office/officeart/2005/8/layout/hierarchy2"/>
    <dgm:cxn modelId="{0FDB0355-381F-4900-A4E1-071C029990E2}" srcId="{8CCE2BF2-51D3-47F0-A176-4C98459D71A0}" destId="{2295AA55-F818-4F02-9619-A1B5BB570B39}" srcOrd="0" destOrd="0" parTransId="{CE175E86-CF2B-4485-9878-53518AAF15F1}" sibTransId="{80C624DD-853B-42D5-932D-76A46B31493F}"/>
    <dgm:cxn modelId="{BD8D9054-7A87-42F1-B39B-749C6B15CDB8}" srcId="{12D29120-7ACC-4CD5-B497-6A03475FFF7F}" destId="{AD4085BE-D861-4F9C-8437-651EA84F1F34}" srcOrd="2" destOrd="0" parTransId="{55E74D86-D748-45B7-9D89-156044A7BD41}" sibTransId="{35FEAB48-7257-4C74-A8BA-D5DC3BD817C0}"/>
    <dgm:cxn modelId="{F8777818-FFB5-46E5-9877-766A1A382284}" type="presOf" srcId="{2295AA55-F818-4F02-9619-A1B5BB570B39}" destId="{A29DC040-D5E9-4C4B-B309-C91626F62731}" srcOrd="0" destOrd="0" presId="urn:microsoft.com/office/officeart/2005/8/layout/hierarchy2"/>
    <dgm:cxn modelId="{99410727-EC63-438C-A3E5-BAF9019CBEBE}" type="presOf" srcId="{55E74D86-D748-45B7-9D89-156044A7BD41}" destId="{581FCAD3-9EB7-4120-825B-078D7F4862DB}" srcOrd="0" destOrd="0" presId="urn:microsoft.com/office/officeart/2005/8/layout/hierarchy2"/>
    <dgm:cxn modelId="{BEE37482-763A-4D07-844E-7B28AB437822}" type="presParOf" srcId="{CEB037C3-4B8B-4663-98A1-4AF86447CF78}" destId="{6F5161CB-9DA5-4A4D-A2D7-C9FD89DCE913}" srcOrd="0" destOrd="0" presId="urn:microsoft.com/office/officeart/2005/8/layout/hierarchy2"/>
    <dgm:cxn modelId="{5C733905-6594-42E2-9A2D-4850130814B4}" type="presParOf" srcId="{6F5161CB-9DA5-4A4D-A2D7-C9FD89DCE913}" destId="{0718A5BD-AA78-4876-836A-4950CE528259}" srcOrd="0" destOrd="0" presId="urn:microsoft.com/office/officeart/2005/8/layout/hierarchy2"/>
    <dgm:cxn modelId="{E9E316A8-FC20-4D5A-9331-1D9801F07BBD}" type="presParOf" srcId="{6F5161CB-9DA5-4A4D-A2D7-C9FD89DCE913}" destId="{F3D01353-73E0-43DB-8A7B-B598AC819660}" srcOrd="1" destOrd="0" presId="urn:microsoft.com/office/officeart/2005/8/layout/hierarchy2"/>
    <dgm:cxn modelId="{99B9A5E2-B6BF-45D9-AA8C-BFEBF46EC2E3}" type="presParOf" srcId="{F3D01353-73E0-43DB-8A7B-B598AC819660}" destId="{B84BCA55-3E01-4728-8C3A-45B8FA7E0990}" srcOrd="0" destOrd="0" presId="urn:microsoft.com/office/officeart/2005/8/layout/hierarchy2"/>
    <dgm:cxn modelId="{0A15B227-917C-4598-ADE9-09A1F0BF0D7C}" type="presParOf" srcId="{B84BCA55-3E01-4728-8C3A-45B8FA7E0990}" destId="{AA32BBB2-2AC2-495A-8526-7CE0BC03ABC1}" srcOrd="0" destOrd="0" presId="urn:microsoft.com/office/officeart/2005/8/layout/hierarchy2"/>
    <dgm:cxn modelId="{867B82E3-338D-4602-A087-0E3E3357C03F}" type="presParOf" srcId="{F3D01353-73E0-43DB-8A7B-B598AC819660}" destId="{9CDD53FF-5499-4DE3-ABE2-A622B213BE69}" srcOrd="1" destOrd="0" presId="urn:microsoft.com/office/officeart/2005/8/layout/hierarchy2"/>
    <dgm:cxn modelId="{2E5C6535-CCDD-44B0-BF7C-698580806D7C}" type="presParOf" srcId="{9CDD53FF-5499-4DE3-ABE2-A622B213BE69}" destId="{68D7BCCF-02AB-47C2-8E9C-0D84B80B3A54}" srcOrd="0" destOrd="0" presId="urn:microsoft.com/office/officeart/2005/8/layout/hierarchy2"/>
    <dgm:cxn modelId="{9BBAC973-4F37-4D57-81CE-8C08AAC4C43A}" type="presParOf" srcId="{9CDD53FF-5499-4DE3-ABE2-A622B213BE69}" destId="{DDEBCA75-99E4-4298-B07C-C6158D0E5FE1}" srcOrd="1" destOrd="0" presId="urn:microsoft.com/office/officeart/2005/8/layout/hierarchy2"/>
    <dgm:cxn modelId="{2EEFA651-AD89-4CCE-BD95-D0E6FB2489B1}" type="presParOf" srcId="{F3D01353-73E0-43DB-8A7B-B598AC819660}" destId="{6DA743F8-EFE1-4784-881B-4BC49EB65F38}" srcOrd="2" destOrd="0" presId="urn:microsoft.com/office/officeart/2005/8/layout/hierarchy2"/>
    <dgm:cxn modelId="{88FEC8FA-0538-4E01-80EC-E123DD68156B}" type="presParOf" srcId="{6DA743F8-EFE1-4784-881B-4BC49EB65F38}" destId="{6DF1838F-73AF-4C72-92A9-97BD883B0AAD}" srcOrd="0" destOrd="0" presId="urn:microsoft.com/office/officeart/2005/8/layout/hierarchy2"/>
    <dgm:cxn modelId="{A32B11E9-4C8A-4E69-BC38-E39BB16C3376}" type="presParOf" srcId="{F3D01353-73E0-43DB-8A7B-B598AC819660}" destId="{D00D0EC9-B398-4B6C-8457-F4ED1C8816B8}" srcOrd="3" destOrd="0" presId="urn:microsoft.com/office/officeart/2005/8/layout/hierarchy2"/>
    <dgm:cxn modelId="{0B19FB6D-1073-4696-9FF3-949975D8438B}" type="presParOf" srcId="{D00D0EC9-B398-4B6C-8457-F4ED1C8816B8}" destId="{6FAAC6B2-0C5E-4F4C-B94C-8767D9DD73F2}" srcOrd="0" destOrd="0" presId="urn:microsoft.com/office/officeart/2005/8/layout/hierarchy2"/>
    <dgm:cxn modelId="{02233F35-00D9-4306-BD90-396A23E6666B}" type="presParOf" srcId="{D00D0EC9-B398-4B6C-8457-F4ED1C8816B8}" destId="{F569ED04-01B2-40BC-A4AD-73D06C0820D1}" srcOrd="1" destOrd="0" presId="urn:microsoft.com/office/officeart/2005/8/layout/hierarchy2"/>
    <dgm:cxn modelId="{C9C77723-34DE-4BE8-8806-7DBDA0BAE44A}" type="presParOf" srcId="{F569ED04-01B2-40BC-A4AD-73D06C0820D1}" destId="{6EA5001A-285B-41ED-AF07-0A6BE2E5AC97}" srcOrd="0" destOrd="0" presId="urn:microsoft.com/office/officeart/2005/8/layout/hierarchy2"/>
    <dgm:cxn modelId="{7427C341-4722-4C49-AE9E-B1B1D9E241FC}" type="presParOf" srcId="{6EA5001A-285B-41ED-AF07-0A6BE2E5AC97}" destId="{81FF9777-63A3-412A-90FD-EA4C5FB00BB3}" srcOrd="0" destOrd="0" presId="urn:microsoft.com/office/officeart/2005/8/layout/hierarchy2"/>
    <dgm:cxn modelId="{9F63B94F-F0B4-47BC-A82E-36B348A2E206}" type="presParOf" srcId="{F569ED04-01B2-40BC-A4AD-73D06C0820D1}" destId="{74906250-2188-48F6-98B5-6E89372D385F}" srcOrd="1" destOrd="0" presId="urn:microsoft.com/office/officeart/2005/8/layout/hierarchy2"/>
    <dgm:cxn modelId="{AE8F1148-6148-459B-9A72-0322FB3C3CA8}" type="presParOf" srcId="{74906250-2188-48F6-98B5-6E89372D385F}" destId="{A29DC040-D5E9-4C4B-B309-C91626F62731}" srcOrd="0" destOrd="0" presId="urn:microsoft.com/office/officeart/2005/8/layout/hierarchy2"/>
    <dgm:cxn modelId="{BDB35200-3DA4-4931-902E-ADDDAA7F9C69}" type="presParOf" srcId="{74906250-2188-48F6-98B5-6E89372D385F}" destId="{ED7128A1-B41F-4ADF-AF26-09C3D50D8D6B}" srcOrd="1" destOrd="0" presId="urn:microsoft.com/office/officeart/2005/8/layout/hierarchy2"/>
    <dgm:cxn modelId="{7F83B75D-3D57-47A1-97F0-ECE857682B59}" type="presParOf" srcId="{F3D01353-73E0-43DB-8A7B-B598AC819660}" destId="{581FCAD3-9EB7-4120-825B-078D7F4862DB}" srcOrd="4" destOrd="0" presId="urn:microsoft.com/office/officeart/2005/8/layout/hierarchy2"/>
    <dgm:cxn modelId="{51757A71-1815-4663-B45A-3E10D1AE3CFB}" type="presParOf" srcId="{581FCAD3-9EB7-4120-825B-078D7F4862DB}" destId="{77A5870A-3D3F-4DB4-BE8E-4DD5357EC45D}" srcOrd="0" destOrd="0" presId="urn:microsoft.com/office/officeart/2005/8/layout/hierarchy2"/>
    <dgm:cxn modelId="{52A43F88-926C-4DB5-B2AF-0AC534671F99}" type="presParOf" srcId="{F3D01353-73E0-43DB-8A7B-B598AC819660}" destId="{FDE3EDB6-63A4-42D9-A1A1-89A448D9C1CB}" srcOrd="5" destOrd="0" presId="urn:microsoft.com/office/officeart/2005/8/layout/hierarchy2"/>
    <dgm:cxn modelId="{3C90008F-BF11-47FC-A8C9-5E48572AA994}" type="presParOf" srcId="{FDE3EDB6-63A4-42D9-A1A1-89A448D9C1CB}" destId="{B2FFA0BC-0D0E-429A-B7C5-A2ED16EC0696}" srcOrd="0" destOrd="0" presId="urn:microsoft.com/office/officeart/2005/8/layout/hierarchy2"/>
    <dgm:cxn modelId="{21F1197B-84B9-469D-B921-661CC9823D08}" type="presParOf" srcId="{FDE3EDB6-63A4-42D9-A1A1-89A448D9C1CB}" destId="{306A2A55-589C-4EF3-B483-5F13925F9C5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F07A860-BB66-4915-8F8E-436DF873D2BE}" type="doc">
      <dgm:prSet loTypeId="urn:microsoft.com/office/officeart/2005/8/layout/orgChart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6DD3DE56-25B8-4D40-8B02-52D5657E9C6D}">
      <dgm:prSet phldrT="[Testo]" custT="1"/>
      <dgm:spPr/>
      <dgm:t>
        <a:bodyPr/>
        <a:lstStyle/>
        <a:p>
          <a:r>
            <a:rPr lang="it-IT" sz="1800" b="1" dirty="0" smtClean="0"/>
            <a:t>ADEGUATA VERIFICA DELLA CLIENTELA</a:t>
          </a:r>
          <a:endParaRPr lang="it-IT" sz="1800" b="1" dirty="0"/>
        </a:p>
      </dgm:t>
    </dgm:pt>
    <dgm:pt modelId="{1CDD71F0-33CB-4EA5-9543-6AFF65EF2B18}" type="parTrans" cxnId="{A58BA1DE-84A9-4EC1-BE3F-64E9B4672708}">
      <dgm:prSet/>
      <dgm:spPr/>
      <dgm:t>
        <a:bodyPr/>
        <a:lstStyle/>
        <a:p>
          <a:endParaRPr lang="it-IT"/>
        </a:p>
      </dgm:t>
    </dgm:pt>
    <dgm:pt modelId="{63651449-4D5D-44D5-A3CF-74B812A27B19}" type="sibTrans" cxnId="{A58BA1DE-84A9-4EC1-BE3F-64E9B4672708}">
      <dgm:prSet/>
      <dgm:spPr/>
      <dgm:t>
        <a:bodyPr/>
        <a:lstStyle/>
        <a:p>
          <a:endParaRPr lang="it-IT"/>
        </a:p>
      </dgm:t>
    </dgm:pt>
    <dgm:pt modelId="{FB22725D-0E59-4944-B97A-0AADD8571732}">
      <dgm:prSet phldrT="[Testo]"/>
      <dgm:spPr/>
      <dgm:t>
        <a:bodyPr/>
        <a:lstStyle/>
        <a:p>
          <a:r>
            <a:rPr lang="it-IT" dirty="0" smtClean="0"/>
            <a:t>IDENTIFICARE IL CLIENTE E</a:t>
          </a:r>
          <a:br>
            <a:rPr lang="it-IT" dirty="0" smtClean="0"/>
          </a:br>
          <a:r>
            <a:rPr lang="it-IT" dirty="0" smtClean="0"/>
            <a:t>L’EVENTUALE TITOLARE  EFFETTIVO</a:t>
          </a:r>
          <a:endParaRPr lang="it-IT" dirty="0"/>
        </a:p>
      </dgm:t>
    </dgm:pt>
    <dgm:pt modelId="{B9DC7846-A0ED-4D8B-AD7A-D09B227C9317}" type="parTrans" cxnId="{C1D0985F-532E-4173-880C-95BD4D9A9070}">
      <dgm:prSet/>
      <dgm:spPr/>
      <dgm:t>
        <a:bodyPr/>
        <a:lstStyle/>
        <a:p>
          <a:endParaRPr lang="it-IT"/>
        </a:p>
      </dgm:t>
    </dgm:pt>
    <dgm:pt modelId="{D97EC8A2-3A35-4BC1-AD93-1CCD50E7EAC6}" type="sibTrans" cxnId="{C1D0985F-532E-4173-880C-95BD4D9A9070}">
      <dgm:prSet/>
      <dgm:spPr/>
      <dgm:t>
        <a:bodyPr/>
        <a:lstStyle/>
        <a:p>
          <a:endParaRPr lang="it-IT"/>
        </a:p>
      </dgm:t>
    </dgm:pt>
    <dgm:pt modelId="{8B7283F9-225D-4906-AFA7-BB8554331F95}">
      <dgm:prSet phldrT="[Testo]"/>
      <dgm:spPr/>
      <dgm:t>
        <a:bodyPr/>
        <a:lstStyle/>
        <a:p>
          <a:r>
            <a:rPr lang="it-IT" dirty="0" smtClean="0"/>
            <a:t>OTTENERE INFORMAZIONI SU SCOPO E NATURA DELLE PRESTAZIONI</a:t>
          </a:r>
          <a:endParaRPr lang="it-IT" dirty="0"/>
        </a:p>
      </dgm:t>
    </dgm:pt>
    <dgm:pt modelId="{9AAB3525-211E-4944-8A44-9700B26573F6}" type="parTrans" cxnId="{F2E6A72D-EC0E-445A-9E8E-B94858F71377}">
      <dgm:prSet/>
      <dgm:spPr/>
      <dgm:t>
        <a:bodyPr/>
        <a:lstStyle/>
        <a:p>
          <a:endParaRPr lang="it-IT"/>
        </a:p>
      </dgm:t>
    </dgm:pt>
    <dgm:pt modelId="{F8EF7912-58D6-4067-A104-CD4B867ED639}" type="sibTrans" cxnId="{F2E6A72D-EC0E-445A-9E8E-B94858F71377}">
      <dgm:prSet/>
      <dgm:spPr/>
      <dgm:t>
        <a:bodyPr/>
        <a:lstStyle/>
        <a:p>
          <a:endParaRPr lang="it-IT"/>
        </a:p>
      </dgm:t>
    </dgm:pt>
    <dgm:pt modelId="{BBDB3031-DA64-4B0A-994A-61E47036DEB1}">
      <dgm:prSet phldrT="[Testo]"/>
      <dgm:spPr/>
      <dgm:t>
        <a:bodyPr/>
        <a:lstStyle/>
        <a:p>
          <a:r>
            <a:rPr lang="it-IT" dirty="0" smtClean="0"/>
            <a:t>SVOLGERE CONTROLLO COSTANTE</a:t>
          </a:r>
          <a:endParaRPr lang="it-IT" dirty="0"/>
        </a:p>
      </dgm:t>
    </dgm:pt>
    <dgm:pt modelId="{D83FA1E7-2C1B-45DC-8F9D-B0FE3DFAAFCB}" type="parTrans" cxnId="{57449821-6EE0-4459-87E3-223DEC95CCF1}">
      <dgm:prSet/>
      <dgm:spPr/>
      <dgm:t>
        <a:bodyPr/>
        <a:lstStyle/>
        <a:p>
          <a:endParaRPr lang="it-IT"/>
        </a:p>
      </dgm:t>
    </dgm:pt>
    <dgm:pt modelId="{F813F212-0033-4626-9984-59BD8E650684}" type="sibTrans" cxnId="{57449821-6EE0-4459-87E3-223DEC95CCF1}">
      <dgm:prSet/>
      <dgm:spPr/>
      <dgm:t>
        <a:bodyPr/>
        <a:lstStyle/>
        <a:p>
          <a:endParaRPr lang="it-IT"/>
        </a:p>
      </dgm:t>
    </dgm:pt>
    <dgm:pt modelId="{3D2CCD41-D407-4175-8BE1-32DFF5514484}" type="pres">
      <dgm:prSet presAssocID="{9F07A860-BB66-4915-8F8E-436DF873D2B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630608C3-EC74-4E96-A89B-894D382971CB}" type="pres">
      <dgm:prSet presAssocID="{6DD3DE56-25B8-4D40-8B02-52D5657E9C6D}" presName="hierRoot1" presStyleCnt="0">
        <dgm:presLayoutVars>
          <dgm:hierBranch val="init"/>
        </dgm:presLayoutVars>
      </dgm:prSet>
      <dgm:spPr/>
    </dgm:pt>
    <dgm:pt modelId="{287F9EC4-7A30-461A-93DD-328982A532C5}" type="pres">
      <dgm:prSet presAssocID="{6DD3DE56-25B8-4D40-8B02-52D5657E9C6D}" presName="rootComposite1" presStyleCnt="0"/>
      <dgm:spPr/>
    </dgm:pt>
    <dgm:pt modelId="{23713509-13BF-40DF-A8FB-12DE4042958F}" type="pres">
      <dgm:prSet presAssocID="{6DD3DE56-25B8-4D40-8B02-52D5657E9C6D}" presName="rootText1" presStyleLbl="node0" presStyleIdx="0" presStyleCnt="1" custScaleX="235161" custScaleY="7074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63DDB676-8ABB-4460-8FFA-35D4752DDB7F}" type="pres">
      <dgm:prSet presAssocID="{6DD3DE56-25B8-4D40-8B02-52D5657E9C6D}" presName="rootConnector1" presStyleLbl="node1" presStyleIdx="0" presStyleCnt="0"/>
      <dgm:spPr/>
      <dgm:t>
        <a:bodyPr/>
        <a:lstStyle/>
        <a:p>
          <a:endParaRPr lang="it-IT"/>
        </a:p>
      </dgm:t>
    </dgm:pt>
    <dgm:pt modelId="{3D801826-CCA4-41B3-8C13-45FD151CC452}" type="pres">
      <dgm:prSet presAssocID="{6DD3DE56-25B8-4D40-8B02-52D5657E9C6D}" presName="hierChild2" presStyleCnt="0"/>
      <dgm:spPr/>
    </dgm:pt>
    <dgm:pt modelId="{C07407EA-E74D-4811-B22B-270FEFA11A0A}" type="pres">
      <dgm:prSet presAssocID="{B9DC7846-A0ED-4D8B-AD7A-D09B227C9317}" presName="Name37" presStyleLbl="parChTrans1D2" presStyleIdx="0" presStyleCnt="3"/>
      <dgm:spPr/>
      <dgm:t>
        <a:bodyPr/>
        <a:lstStyle/>
        <a:p>
          <a:endParaRPr lang="it-IT"/>
        </a:p>
      </dgm:t>
    </dgm:pt>
    <dgm:pt modelId="{33D4E815-7D64-4C87-95A0-4A2C1E84BD10}" type="pres">
      <dgm:prSet presAssocID="{FB22725D-0E59-4944-B97A-0AADD8571732}" presName="hierRoot2" presStyleCnt="0">
        <dgm:presLayoutVars>
          <dgm:hierBranch val="init"/>
        </dgm:presLayoutVars>
      </dgm:prSet>
      <dgm:spPr/>
    </dgm:pt>
    <dgm:pt modelId="{08F846B0-0196-48C8-BB7B-CFA79FF000B7}" type="pres">
      <dgm:prSet presAssocID="{FB22725D-0E59-4944-B97A-0AADD8571732}" presName="rootComposite" presStyleCnt="0"/>
      <dgm:spPr/>
    </dgm:pt>
    <dgm:pt modelId="{911B67AC-71C4-4E28-B490-1EE1AB5D4006}" type="pres">
      <dgm:prSet presAssocID="{FB22725D-0E59-4944-B97A-0AADD857173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F33A030-48F4-4C60-8BF8-00DA935371B7}" type="pres">
      <dgm:prSet presAssocID="{FB22725D-0E59-4944-B97A-0AADD8571732}" presName="rootConnector" presStyleLbl="node2" presStyleIdx="0" presStyleCnt="3"/>
      <dgm:spPr/>
      <dgm:t>
        <a:bodyPr/>
        <a:lstStyle/>
        <a:p>
          <a:endParaRPr lang="it-IT"/>
        </a:p>
      </dgm:t>
    </dgm:pt>
    <dgm:pt modelId="{394A8B6D-4F9E-4E95-812F-617AC4229087}" type="pres">
      <dgm:prSet presAssocID="{FB22725D-0E59-4944-B97A-0AADD8571732}" presName="hierChild4" presStyleCnt="0"/>
      <dgm:spPr/>
    </dgm:pt>
    <dgm:pt modelId="{A2308EF1-F4D7-44ED-98E1-229536825312}" type="pres">
      <dgm:prSet presAssocID="{FB22725D-0E59-4944-B97A-0AADD8571732}" presName="hierChild5" presStyleCnt="0"/>
      <dgm:spPr/>
    </dgm:pt>
    <dgm:pt modelId="{02725C48-82A7-4606-97E0-8A39ADE52CB0}" type="pres">
      <dgm:prSet presAssocID="{9AAB3525-211E-4944-8A44-9700B26573F6}" presName="Name37" presStyleLbl="parChTrans1D2" presStyleIdx="1" presStyleCnt="3"/>
      <dgm:spPr/>
      <dgm:t>
        <a:bodyPr/>
        <a:lstStyle/>
        <a:p>
          <a:endParaRPr lang="it-IT"/>
        </a:p>
      </dgm:t>
    </dgm:pt>
    <dgm:pt modelId="{1419DB89-F5FE-4469-819E-73A0C48AC72F}" type="pres">
      <dgm:prSet presAssocID="{8B7283F9-225D-4906-AFA7-BB8554331F95}" presName="hierRoot2" presStyleCnt="0">
        <dgm:presLayoutVars>
          <dgm:hierBranch val="init"/>
        </dgm:presLayoutVars>
      </dgm:prSet>
      <dgm:spPr/>
    </dgm:pt>
    <dgm:pt modelId="{961CCC4A-7595-475D-934E-BE2F220B7C0B}" type="pres">
      <dgm:prSet presAssocID="{8B7283F9-225D-4906-AFA7-BB8554331F95}" presName="rootComposite" presStyleCnt="0"/>
      <dgm:spPr/>
    </dgm:pt>
    <dgm:pt modelId="{06E1851D-CD97-4E69-A01B-E5E39B707229}" type="pres">
      <dgm:prSet presAssocID="{8B7283F9-225D-4906-AFA7-BB8554331F9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522962E-4818-4D99-9BA4-51A1F3619763}" type="pres">
      <dgm:prSet presAssocID="{8B7283F9-225D-4906-AFA7-BB8554331F95}" presName="rootConnector" presStyleLbl="node2" presStyleIdx="1" presStyleCnt="3"/>
      <dgm:spPr/>
      <dgm:t>
        <a:bodyPr/>
        <a:lstStyle/>
        <a:p>
          <a:endParaRPr lang="it-IT"/>
        </a:p>
      </dgm:t>
    </dgm:pt>
    <dgm:pt modelId="{7FE87895-48CE-465A-B1D6-5DB50D7F9B36}" type="pres">
      <dgm:prSet presAssocID="{8B7283F9-225D-4906-AFA7-BB8554331F95}" presName="hierChild4" presStyleCnt="0"/>
      <dgm:spPr/>
    </dgm:pt>
    <dgm:pt modelId="{BE140A4F-0B83-4E4E-BC64-514D619DE1A5}" type="pres">
      <dgm:prSet presAssocID="{8B7283F9-225D-4906-AFA7-BB8554331F95}" presName="hierChild5" presStyleCnt="0"/>
      <dgm:spPr/>
    </dgm:pt>
    <dgm:pt modelId="{0737A9C8-F576-4DAB-841E-181FC9A3866B}" type="pres">
      <dgm:prSet presAssocID="{D83FA1E7-2C1B-45DC-8F9D-B0FE3DFAAFCB}" presName="Name37" presStyleLbl="parChTrans1D2" presStyleIdx="2" presStyleCnt="3"/>
      <dgm:spPr/>
      <dgm:t>
        <a:bodyPr/>
        <a:lstStyle/>
        <a:p>
          <a:endParaRPr lang="it-IT"/>
        </a:p>
      </dgm:t>
    </dgm:pt>
    <dgm:pt modelId="{C50756A1-E0CB-430B-A419-7CBB03E3494B}" type="pres">
      <dgm:prSet presAssocID="{BBDB3031-DA64-4B0A-994A-61E47036DEB1}" presName="hierRoot2" presStyleCnt="0">
        <dgm:presLayoutVars>
          <dgm:hierBranch val="init"/>
        </dgm:presLayoutVars>
      </dgm:prSet>
      <dgm:spPr/>
    </dgm:pt>
    <dgm:pt modelId="{CCAE5806-8E9D-4FE2-8F3F-E43A553DC9D9}" type="pres">
      <dgm:prSet presAssocID="{BBDB3031-DA64-4B0A-994A-61E47036DEB1}" presName="rootComposite" presStyleCnt="0"/>
      <dgm:spPr/>
    </dgm:pt>
    <dgm:pt modelId="{3F1D89C7-AEEB-4D37-866A-AA184F747E6E}" type="pres">
      <dgm:prSet presAssocID="{BBDB3031-DA64-4B0A-994A-61E47036DEB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9427EE5D-5B63-4A1A-A1DF-8B7BF2E56321}" type="pres">
      <dgm:prSet presAssocID="{BBDB3031-DA64-4B0A-994A-61E47036DEB1}" presName="rootConnector" presStyleLbl="node2" presStyleIdx="2" presStyleCnt="3"/>
      <dgm:spPr/>
      <dgm:t>
        <a:bodyPr/>
        <a:lstStyle/>
        <a:p>
          <a:endParaRPr lang="it-IT"/>
        </a:p>
      </dgm:t>
    </dgm:pt>
    <dgm:pt modelId="{74DFCE11-444D-448D-8973-2C9BC0B7291C}" type="pres">
      <dgm:prSet presAssocID="{BBDB3031-DA64-4B0A-994A-61E47036DEB1}" presName="hierChild4" presStyleCnt="0"/>
      <dgm:spPr/>
    </dgm:pt>
    <dgm:pt modelId="{E6CB54AA-D33D-419E-A66C-AC5E76FC0A99}" type="pres">
      <dgm:prSet presAssocID="{BBDB3031-DA64-4B0A-994A-61E47036DEB1}" presName="hierChild5" presStyleCnt="0"/>
      <dgm:spPr/>
    </dgm:pt>
    <dgm:pt modelId="{A4D21B21-956C-4A0D-8881-2920BCC71D57}" type="pres">
      <dgm:prSet presAssocID="{6DD3DE56-25B8-4D40-8B02-52D5657E9C6D}" presName="hierChild3" presStyleCnt="0"/>
      <dgm:spPr/>
    </dgm:pt>
  </dgm:ptLst>
  <dgm:cxnLst>
    <dgm:cxn modelId="{C1D0985F-532E-4173-880C-95BD4D9A9070}" srcId="{6DD3DE56-25B8-4D40-8B02-52D5657E9C6D}" destId="{FB22725D-0E59-4944-B97A-0AADD8571732}" srcOrd="0" destOrd="0" parTransId="{B9DC7846-A0ED-4D8B-AD7A-D09B227C9317}" sibTransId="{D97EC8A2-3A35-4BC1-AD93-1CCD50E7EAC6}"/>
    <dgm:cxn modelId="{A58BA1DE-84A9-4EC1-BE3F-64E9B4672708}" srcId="{9F07A860-BB66-4915-8F8E-436DF873D2BE}" destId="{6DD3DE56-25B8-4D40-8B02-52D5657E9C6D}" srcOrd="0" destOrd="0" parTransId="{1CDD71F0-33CB-4EA5-9543-6AFF65EF2B18}" sibTransId="{63651449-4D5D-44D5-A3CF-74B812A27B19}"/>
    <dgm:cxn modelId="{7291B856-5670-415F-B443-289603BEE162}" type="presOf" srcId="{6DD3DE56-25B8-4D40-8B02-52D5657E9C6D}" destId="{23713509-13BF-40DF-A8FB-12DE4042958F}" srcOrd="0" destOrd="0" presId="urn:microsoft.com/office/officeart/2005/8/layout/orgChart1"/>
    <dgm:cxn modelId="{3E62F7E9-652F-4A35-B315-12CC874FE1FB}" type="presOf" srcId="{D83FA1E7-2C1B-45DC-8F9D-B0FE3DFAAFCB}" destId="{0737A9C8-F576-4DAB-841E-181FC9A3866B}" srcOrd="0" destOrd="0" presId="urn:microsoft.com/office/officeart/2005/8/layout/orgChart1"/>
    <dgm:cxn modelId="{F2E6A72D-EC0E-445A-9E8E-B94858F71377}" srcId="{6DD3DE56-25B8-4D40-8B02-52D5657E9C6D}" destId="{8B7283F9-225D-4906-AFA7-BB8554331F95}" srcOrd="1" destOrd="0" parTransId="{9AAB3525-211E-4944-8A44-9700B26573F6}" sibTransId="{F8EF7912-58D6-4067-A104-CD4B867ED639}"/>
    <dgm:cxn modelId="{FB702229-7FB3-414F-A9C2-3418C54D7CFD}" type="presOf" srcId="{6DD3DE56-25B8-4D40-8B02-52D5657E9C6D}" destId="{63DDB676-8ABB-4460-8FFA-35D4752DDB7F}" srcOrd="1" destOrd="0" presId="urn:microsoft.com/office/officeart/2005/8/layout/orgChart1"/>
    <dgm:cxn modelId="{6D938311-7A2A-464C-8058-FCD79E760A17}" type="presOf" srcId="{9AAB3525-211E-4944-8A44-9700B26573F6}" destId="{02725C48-82A7-4606-97E0-8A39ADE52CB0}" srcOrd="0" destOrd="0" presId="urn:microsoft.com/office/officeart/2005/8/layout/orgChart1"/>
    <dgm:cxn modelId="{8C10F249-4D9B-4034-89BD-0B26E7C9B747}" type="presOf" srcId="{B9DC7846-A0ED-4D8B-AD7A-D09B227C9317}" destId="{C07407EA-E74D-4811-B22B-270FEFA11A0A}" srcOrd="0" destOrd="0" presId="urn:microsoft.com/office/officeart/2005/8/layout/orgChart1"/>
    <dgm:cxn modelId="{57449821-6EE0-4459-87E3-223DEC95CCF1}" srcId="{6DD3DE56-25B8-4D40-8B02-52D5657E9C6D}" destId="{BBDB3031-DA64-4B0A-994A-61E47036DEB1}" srcOrd="2" destOrd="0" parTransId="{D83FA1E7-2C1B-45DC-8F9D-B0FE3DFAAFCB}" sibTransId="{F813F212-0033-4626-9984-59BD8E650684}"/>
    <dgm:cxn modelId="{FF4B70F3-032A-4D4E-8D66-98AB95D4030B}" type="presOf" srcId="{8B7283F9-225D-4906-AFA7-BB8554331F95}" destId="{06E1851D-CD97-4E69-A01B-E5E39B707229}" srcOrd="0" destOrd="0" presId="urn:microsoft.com/office/officeart/2005/8/layout/orgChart1"/>
    <dgm:cxn modelId="{5876213D-3D30-43AF-9C88-CAE6BFB3157C}" type="presOf" srcId="{FB22725D-0E59-4944-B97A-0AADD8571732}" destId="{BF33A030-48F4-4C60-8BF8-00DA935371B7}" srcOrd="1" destOrd="0" presId="urn:microsoft.com/office/officeart/2005/8/layout/orgChart1"/>
    <dgm:cxn modelId="{3E4BEC54-ECC6-4E8F-A89E-7A1BD405BE67}" type="presOf" srcId="{BBDB3031-DA64-4B0A-994A-61E47036DEB1}" destId="{3F1D89C7-AEEB-4D37-866A-AA184F747E6E}" srcOrd="0" destOrd="0" presId="urn:microsoft.com/office/officeart/2005/8/layout/orgChart1"/>
    <dgm:cxn modelId="{C23CFA6F-6441-4970-9D39-D764131BB834}" type="presOf" srcId="{8B7283F9-225D-4906-AFA7-BB8554331F95}" destId="{B522962E-4818-4D99-9BA4-51A1F3619763}" srcOrd="1" destOrd="0" presId="urn:microsoft.com/office/officeart/2005/8/layout/orgChart1"/>
    <dgm:cxn modelId="{155F06E2-31C7-4291-81A6-80145A449632}" type="presOf" srcId="{9F07A860-BB66-4915-8F8E-436DF873D2BE}" destId="{3D2CCD41-D407-4175-8BE1-32DFF5514484}" srcOrd="0" destOrd="0" presId="urn:microsoft.com/office/officeart/2005/8/layout/orgChart1"/>
    <dgm:cxn modelId="{A9DD77F1-7FED-40A2-B26D-584072F154A7}" type="presOf" srcId="{FB22725D-0E59-4944-B97A-0AADD8571732}" destId="{911B67AC-71C4-4E28-B490-1EE1AB5D4006}" srcOrd="0" destOrd="0" presId="urn:microsoft.com/office/officeart/2005/8/layout/orgChart1"/>
    <dgm:cxn modelId="{6A346369-5B85-425F-B9F2-769D79FE73A8}" type="presOf" srcId="{BBDB3031-DA64-4B0A-994A-61E47036DEB1}" destId="{9427EE5D-5B63-4A1A-A1DF-8B7BF2E56321}" srcOrd="1" destOrd="0" presId="urn:microsoft.com/office/officeart/2005/8/layout/orgChart1"/>
    <dgm:cxn modelId="{2ACEE6A0-B3FB-456A-9280-2A8B2E0C4FA6}" type="presParOf" srcId="{3D2CCD41-D407-4175-8BE1-32DFF5514484}" destId="{630608C3-EC74-4E96-A89B-894D382971CB}" srcOrd="0" destOrd="0" presId="urn:microsoft.com/office/officeart/2005/8/layout/orgChart1"/>
    <dgm:cxn modelId="{174531EB-E4C5-4D78-9398-B46EC6C0BF0D}" type="presParOf" srcId="{630608C3-EC74-4E96-A89B-894D382971CB}" destId="{287F9EC4-7A30-461A-93DD-328982A532C5}" srcOrd="0" destOrd="0" presId="urn:microsoft.com/office/officeart/2005/8/layout/orgChart1"/>
    <dgm:cxn modelId="{9BA94507-EC05-42C4-8AD9-54A059F9A489}" type="presParOf" srcId="{287F9EC4-7A30-461A-93DD-328982A532C5}" destId="{23713509-13BF-40DF-A8FB-12DE4042958F}" srcOrd="0" destOrd="0" presId="urn:microsoft.com/office/officeart/2005/8/layout/orgChart1"/>
    <dgm:cxn modelId="{4C074317-6D20-40A0-B5F7-41B14E69C6BB}" type="presParOf" srcId="{287F9EC4-7A30-461A-93DD-328982A532C5}" destId="{63DDB676-8ABB-4460-8FFA-35D4752DDB7F}" srcOrd="1" destOrd="0" presId="urn:microsoft.com/office/officeart/2005/8/layout/orgChart1"/>
    <dgm:cxn modelId="{504F57DF-3D02-45E0-9F51-E7AB4CDAEB79}" type="presParOf" srcId="{630608C3-EC74-4E96-A89B-894D382971CB}" destId="{3D801826-CCA4-41B3-8C13-45FD151CC452}" srcOrd="1" destOrd="0" presId="urn:microsoft.com/office/officeart/2005/8/layout/orgChart1"/>
    <dgm:cxn modelId="{4538784F-8F54-4586-8F32-BB2730C5F79E}" type="presParOf" srcId="{3D801826-CCA4-41B3-8C13-45FD151CC452}" destId="{C07407EA-E74D-4811-B22B-270FEFA11A0A}" srcOrd="0" destOrd="0" presId="urn:microsoft.com/office/officeart/2005/8/layout/orgChart1"/>
    <dgm:cxn modelId="{ECE89985-94B6-49C3-A52B-2A958CFE4ECF}" type="presParOf" srcId="{3D801826-CCA4-41B3-8C13-45FD151CC452}" destId="{33D4E815-7D64-4C87-95A0-4A2C1E84BD10}" srcOrd="1" destOrd="0" presId="urn:microsoft.com/office/officeart/2005/8/layout/orgChart1"/>
    <dgm:cxn modelId="{D5043114-D402-4D82-93EE-D71B2FE19DD1}" type="presParOf" srcId="{33D4E815-7D64-4C87-95A0-4A2C1E84BD10}" destId="{08F846B0-0196-48C8-BB7B-CFA79FF000B7}" srcOrd="0" destOrd="0" presId="urn:microsoft.com/office/officeart/2005/8/layout/orgChart1"/>
    <dgm:cxn modelId="{055A3741-DC86-47AB-B140-82F90DF26111}" type="presParOf" srcId="{08F846B0-0196-48C8-BB7B-CFA79FF000B7}" destId="{911B67AC-71C4-4E28-B490-1EE1AB5D4006}" srcOrd="0" destOrd="0" presId="urn:microsoft.com/office/officeart/2005/8/layout/orgChart1"/>
    <dgm:cxn modelId="{F3D9B462-EAB0-45FB-B1EA-C0808DE63DCA}" type="presParOf" srcId="{08F846B0-0196-48C8-BB7B-CFA79FF000B7}" destId="{BF33A030-48F4-4C60-8BF8-00DA935371B7}" srcOrd="1" destOrd="0" presId="urn:microsoft.com/office/officeart/2005/8/layout/orgChart1"/>
    <dgm:cxn modelId="{558DB529-C44B-4572-81BB-E9432E6DADBB}" type="presParOf" srcId="{33D4E815-7D64-4C87-95A0-4A2C1E84BD10}" destId="{394A8B6D-4F9E-4E95-812F-617AC4229087}" srcOrd="1" destOrd="0" presId="urn:microsoft.com/office/officeart/2005/8/layout/orgChart1"/>
    <dgm:cxn modelId="{F22E9814-5798-40C4-969A-69D55E287AEB}" type="presParOf" srcId="{33D4E815-7D64-4C87-95A0-4A2C1E84BD10}" destId="{A2308EF1-F4D7-44ED-98E1-229536825312}" srcOrd="2" destOrd="0" presId="urn:microsoft.com/office/officeart/2005/8/layout/orgChart1"/>
    <dgm:cxn modelId="{B03A4419-332A-49F8-8F75-931486783DA3}" type="presParOf" srcId="{3D801826-CCA4-41B3-8C13-45FD151CC452}" destId="{02725C48-82A7-4606-97E0-8A39ADE52CB0}" srcOrd="2" destOrd="0" presId="urn:microsoft.com/office/officeart/2005/8/layout/orgChart1"/>
    <dgm:cxn modelId="{A8DA3B10-58E4-4209-8AA8-084739C68250}" type="presParOf" srcId="{3D801826-CCA4-41B3-8C13-45FD151CC452}" destId="{1419DB89-F5FE-4469-819E-73A0C48AC72F}" srcOrd="3" destOrd="0" presId="urn:microsoft.com/office/officeart/2005/8/layout/orgChart1"/>
    <dgm:cxn modelId="{40DA7727-00FE-4974-9400-227BA84A80FF}" type="presParOf" srcId="{1419DB89-F5FE-4469-819E-73A0C48AC72F}" destId="{961CCC4A-7595-475D-934E-BE2F220B7C0B}" srcOrd="0" destOrd="0" presId="urn:microsoft.com/office/officeart/2005/8/layout/orgChart1"/>
    <dgm:cxn modelId="{9CFA5EC7-37E7-46D8-87D0-BF4A73825BA0}" type="presParOf" srcId="{961CCC4A-7595-475D-934E-BE2F220B7C0B}" destId="{06E1851D-CD97-4E69-A01B-E5E39B707229}" srcOrd="0" destOrd="0" presId="urn:microsoft.com/office/officeart/2005/8/layout/orgChart1"/>
    <dgm:cxn modelId="{AA4B1401-2822-48E2-850E-7EDA1A4CFEC7}" type="presParOf" srcId="{961CCC4A-7595-475D-934E-BE2F220B7C0B}" destId="{B522962E-4818-4D99-9BA4-51A1F3619763}" srcOrd="1" destOrd="0" presId="urn:microsoft.com/office/officeart/2005/8/layout/orgChart1"/>
    <dgm:cxn modelId="{A95E9DDC-023C-4C59-9A09-7483DA3DE6AC}" type="presParOf" srcId="{1419DB89-F5FE-4469-819E-73A0C48AC72F}" destId="{7FE87895-48CE-465A-B1D6-5DB50D7F9B36}" srcOrd="1" destOrd="0" presId="urn:microsoft.com/office/officeart/2005/8/layout/orgChart1"/>
    <dgm:cxn modelId="{DAE6FF69-BF47-4979-8DBA-362046E3CE29}" type="presParOf" srcId="{1419DB89-F5FE-4469-819E-73A0C48AC72F}" destId="{BE140A4F-0B83-4E4E-BC64-514D619DE1A5}" srcOrd="2" destOrd="0" presId="urn:microsoft.com/office/officeart/2005/8/layout/orgChart1"/>
    <dgm:cxn modelId="{21761D7D-C396-4E57-B7E8-CC1EA4C15223}" type="presParOf" srcId="{3D801826-CCA4-41B3-8C13-45FD151CC452}" destId="{0737A9C8-F576-4DAB-841E-181FC9A3866B}" srcOrd="4" destOrd="0" presId="urn:microsoft.com/office/officeart/2005/8/layout/orgChart1"/>
    <dgm:cxn modelId="{3C7E6B9A-D79B-4CF9-B98C-38641E339ECE}" type="presParOf" srcId="{3D801826-CCA4-41B3-8C13-45FD151CC452}" destId="{C50756A1-E0CB-430B-A419-7CBB03E3494B}" srcOrd="5" destOrd="0" presId="urn:microsoft.com/office/officeart/2005/8/layout/orgChart1"/>
    <dgm:cxn modelId="{EF1D5F4A-49D1-436A-91A6-DE850134E3F9}" type="presParOf" srcId="{C50756A1-E0CB-430B-A419-7CBB03E3494B}" destId="{CCAE5806-8E9D-4FE2-8F3F-E43A553DC9D9}" srcOrd="0" destOrd="0" presId="urn:microsoft.com/office/officeart/2005/8/layout/orgChart1"/>
    <dgm:cxn modelId="{E24352AA-2641-4A8D-9AD9-539C1E89230E}" type="presParOf" srcId="{CCAE5806-8E9D-4FE2-8F3F-E43A553DC9D9}" destId="{3F1D89C7-AEEB-4D37-866A-AA184F747E6E}" srcOrd="0" destOrd="0" presId="urn:microsoft.com/office/officeart/2005/8/layout/orgChart1"/>
    <dgm:cxn modelId="{D25AD217-8DA7-496D-85E0-43FD84B5F263}" type="presParOf" srcId="{CCAE5806-8E9D-4FE2-8F3F-E43A553DC9D9}" destId="{9427EE5D-5B63-4A1A-A1DF-8B7BF2E56321}" srcOrd="1" destOrd="0" presId="urn:microsoft.com/office/officeart/2005/8/layout/orgChart1"/>
    <dgm:cxn modelId="{EEB78A79-B182-4577-9D8A-9915252A4837}" type="presParOf" srcId="{C50756A1-E0CB-430B-A419-7CBB03E3494B}" destId="{74DFCE11-444D-448D-8973-2C9BC0B7291C}" srcOrd="1" destOrd="0" presId="urn:microsoft.com/office/officeart/2005/8/layout/orgChart1"/>
    <dgm:cxn modelId="{4C848AC0-0D01-41A1-BF70-B0636EAD5851}" type="presParOf" srcId="{C50756A1-E0CB-430B-A419-7CBB03E3494B}" destId="{E6CB54AA-D33D-419E-A66C-AC5E76FC0A99}" srcOrd="2" destOrd="0" presId="urn:microsoft.com/office/officeart/2005/8/layout/orgChart1"/>
    <dgm:cxn modelId="{04D48001-5EE5-42F3-AEF7-F5A6282877AB}" type="presParOf" srcId="{630608C3-EC74-4E96-A89B-894D382971CB}" destId="{A4D21B21-956C-4A0D-8881-2920BCC71D5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F07A860-BB66-4915-8F8E-436DF873D2BE}" type="doc">
      <dgm:prSet loTypeId="urn:microsoft.com/office/officeart/2005/8/layout/orgChart1" loCatId="hierarchy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6DD3DE56-25B8-4D40-8B02-52D5657E9C6D}">
      <dgm:prSet phldrT="[Testo]"/>
      <dgm:spPr/>
      <dgm:t>
        <a:bodyPr/>
        <a:lstStyle/>
        <a:p>
          <a:r>
            <a:rPr lang="it-IT" dirty="0" smtClean="0"/>
            <a:t>ULTERIORI VERIFICHE COMMISURATE AL RISCHIO</a:t>
          </a:r>
          <a:endParaRPr lang="it-IT" dirty="0"/>
        </a:p>
      </dgm:t>
    </dgm:pt>
    <dgm:pt modelId="{1CDD71F0-33CB-4EA5-9543-6AFF65EF2B18}" type="parTrans" cxnId="{A58BA1DE-84A9-4EC1-BE3F-64E9B4672708}">
      <dgm:prSet/>
      <dgm:spPr/>
      <dgm:t>
        <a:bodyPr/>
        <a:lstStyle/>
        <a:p>
          <a:endParaRPr lang="it-IT"/>
        </a:p>
      </dgm:t>
    </dgm:pt>
    <dgm:pt modelId="{63651449-4D5D-44D5-A3CF-74B812A27B19}" type="sibTrans" cxnId="{A58BA1DE-84A9-4EC1-BE3F-64E9B4672708}">
      <dgm:prSet/>
      <dgm:spPr/>
      <dgm:t>
        <a:bodyPr/>
        <a:lstStyle/>
        <a:p>
          <a:endParaRPr lang="it-IT"/>
        </a:p>
      </dgm:t>
    </dgm:pt>
    <dgm:pt modelId="{FB22725D-0E59-4944-B97A-0AADD8571732}">
      <dgm:prSet phldrT="[Testo]" custT="1"/>
      <dgm:spPr/>
      <dgm:t>
        <a:bodyPr/>
        <a:lstStyle/>
        <a:p>
          <a:r>
            <a:rPr lang="it-IT" sz="1400" dirty="0" smtClean="0"/>
            <a:t>CLIENTE</a:t>
          </a:r>
          <a:endParaRPr lang="it-IT" sz="1400" dirty="0"/>
        </a:p>
      </dgm:t>
    </dgm:pt>
    <dgm:pt modelId="{B9DC7846-A0ED-4D8B-AD7A-D09B227C9317}" type="parTrans" cxnId="{C1D0985F-532E-4173-880C-95BD4D9A9070}">
      <dgm:prSet/>
      <dgm:spPr/>
      <dgm:t>
        <a:bodyPr/>
        <a:lstStyle/>
        <a:p>
          <a:endParaRPr lang="it-IT"/>
        </a:p>
      </dgm:t>
    </dgm:pt>
    <dgm:pt modelId="{D97EC8A2-3A35-4BC1-AD93-1CCD50E7EAC6}" type="sibTrans" cxnId="{C1D0985F-532E-4173-880C-95BD4D9A9070}">
      <dgm:prSet/>
      <dgm:spPr/>
      <dgm:t>
        <a:bodyPr/>
        <a:lstStyle/>
        <a:p>
          <a:endParaRPr lang="it-IT"/>
        </a:p>
      </dgm:t>
    </dgm:pt>
    <dgm:pt modelId="{8B7283F9-225D-4906-AFA7-BB8554331F95}">
      <dgm:prSet phldrT="[Testo]" custT="1"/>
      <dgm:spPr/>
      <dgm:t>
        <a:bodyPr/>
        <a:lstStyle/>
        <a:p>
          <a:r>
            <a:rPr lang="it-IT" sz="1400" dirty="0" smtClean="0"/>
            <a:t>OPERAZIONE</a:t>
          </a:r>
          <a:endParaRPr lang="it-IT" sz="1400" dirty="0"/>
        </a:p>
      </dgm:t>
    </dgm:pt>
    <dgm:pt modelId="{9AAB3525-211E-4944-8A44-9700B26573F6}" type="parTrans" cxnId="{F2E6A72D-EC0E-445A-9E8E-B94858F71377}">
      <dgm:prSet/>
      <dgm:spPr/>
      <dgm:t>
        <a:bodyPr/>
        <a:lstStyle/>
        <a:p>
          <a:endParaRPr lang="it-IT"/>
        </a:p>
      </dgm:t>
    </dgm:pt>
    <dgm:pt modelId="{F8EF7912-58D6-4067-A104-CD4B867ED639}" type="sibTrans" cxnId="{F2E6A72D-EC0E-445A-9E8E-B94858F71377}">
      <dgm:prSet/>
      <dgm:spPr/>
      <dgm:t>
        <a:bodyPr/>
        <a:lstStyle/>
        <a:p>
          <a:endParaRPr lang="it-IT"/>
        </a:p>
      </dgm:t>
    </dgm:pt>
    <dgm:pt modelId="{BBDB3031-DA64-4B0A-994A-61E47036DEB1}">
      <dgm:prSet phldrT="[Testo]" custT="1"/>
      <dgm:spPr/>
      <dgm:t>
        <a:bodyPr/>
        <a:lstStyle/>
        <a:p>
          <a:r>
            <a:rPr lang="it-IT" sz="1400" dirty="0" smtClean="0"/>
            <a:t>PRESTAZIONE PROFESSIONALE</a:t>
          </a:r>
          <a:endParaRPr lang="it-IT" sz="1400" dirty="0"/>
        </a:p>
      </dgm:t>
    </dgm:pt>
    <dgm:pt modelId="{D83FA1E7-2C1B-45DC-8F9D-B0FE3DFAAFCB}" type="parTrans" cxnId="{57449821-6EE0-4459-87E3-223DEC95CCF1}">
      <dgm:prSet/>
      <dgm:spPr/>
      <dgm:t>
        <a:bodyPr/>
        <a:lstStyle/>
        <a:p>
          <a:endParaRPr lang="it-IT"/>
        </a:p>
      </dgm:t>
    </dgm:pt>
    <dgm:pt modelId="{F813F212-0033-4626-9984-59BD8E650684}" type="sibTrans" cxnId="{57449821-6EE0-4459-87E3-223DEC95CCF1}">
      <dgm:prSet/>
      <dgm:spPr/>
      <dgm:t>
        <a:bodyPr/>
        <a:lstStyle/>
        <a:p>
          <a:endParaRPr lang="it-IT"/>
        </a:p>
      </dgm:t>
    </dgm:pt>
    <dgm:pt modelId="{3D2CCD41-D407-4175-8BE1-32DFF5514484}" type="pres">
      <dgm:prSet presAssocID="{9F07A860-BB66-4915-8F8E-436DF873D2B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630608C3-EC74-4E96-A89B-894D382971CB}" type="pres">
      <dgm:prSet presAssocID="{6DD3DE56-25B8-4D40-8B02-52D5657E9C6D}" presName="hierRoot1" presStyleCnt="0">
        <dgm:presLayoutVars>
          <dgm:hierBranch val="init"/>
        </dgm:presLayoutVars>
      </dgm:prSet>
      <dgm:spPr/>
    </dgm:pt>
    <dgm:pt modelId="{287F9EC4-7A30-461A-93DD-328982A532C5}" type="pres">
      <dgm:prSet presAssocID="{6DD3DE56-25B8-4D40-8B02-52D5657E9C6D}" presName="rootComposite1" presStyleCnt="0"/>
      <dgm:spPr/>
    </dgm:pt>
    <dgm:pt modelId="{23713509-13BF-40DF-A8FB-12DE4042958F}" type="pres">
      <dgm:prSet presAssocID="{6DD3DE56-25B8-4D40-8B02-52D5657E9C6D}" presName="rootText1" presStyleLbl="node0" presStyleIdx="0" presStyleCnt="1" custScaleX="145467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63DDB676-8ABB-4460-8FFA-35D4752DDB7F}" type="pres">
      <dgm:prSet presAssocID="{6DD3DE56-25B8-4D40-8B02-52D5657E9C6D}" presName="rootConnector1" presStyleLbl="node1" presStyleIdx="0" presStyleCnt="0"/>
      <dgm:spPr/>
      <dgm:t>
        <a:bodyPr/>
        <a:lstStyle/>
        <a:p>
          <a:endParaRPr lang="it-IT"/>
        </a:p>
      </dgm:t>
    </dgm:pt>
    <dgm:pt modelId="{3D801826-CCA4-41B3-8C13-45FD151CC452}" type="pres">
      <dgm:prSet presAssocID="{6DD3DE56-25B8-4D40-8B02-52D5657E9C6D}" presName="hierChild2" presStyleCnt="0"/>
      <dgm:spPr/>
    </dgm:pt>
    <dgm:pt modelId="{C07407EA-E74D-4811-B22B-270FEFA11A0A}" type="pres">
      <dgm:prSet presAssocID="{B9DC7846-A0ED-4D8B-AD7A-D09B227C9317}" presName="Name37" presStyleLbl="parChTrans1D2" presStyleIdx="0" presStyleCnt="3"/>
      <dgm:spPr/>
      <dgm:t>
        <a:bodyPr/>
        <a:lstStyle/>
        <a:p>
          <a:endParaRPr lang="it-IT"/>
        </a:p>
      </dgm:t>
    </dgm:pt>
    <dgm:pt modelId="{33D4E815-7D64-4C87-95A0-4A2C1E84BD10}" type="pres">
      <dgm:prSet presAssocID="{FB22725D-0E59-4944-B97A-0AADD8571732}" presName="hierRoot2" presStyleCnt="0">
        <dgm:presLayoutVars>
          <dgm:hierBranch val="init"/>
        </dgm:presLayoutVars>
      </dgm:prSet>
      <dgm:spPr/>
    </dgm:pt>
    <dgm:pt modelId="{08F846B0-0196-48C8-BB7B-CFA79FF000B7}" type="pres">
      <dgm:prSet presAssocID="{FB22725D-0E59-4944-B97A-0AADD8571732}" presName="rootComposite" presStyleCnt="0"/>
      <dgm:spPr/>
    </dgm:pt>
    <dgm:pt modelId="{911B67AC-71C4-4E28-B490-1EE1AB5D4006}" type="pres">
      <dgm:prSet presAssocID="{FB22725D-0E59-4944-B97A-0AADD8571732}" presName="rootText" presStyleLbl="node2" presStyleIdx="0" presStyleCnt="3" custScaleY="5931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F33A030-48F4-4C60-8BF8-00DA935371B7}" type="pres">
      <dgm:prSet presAssocID="{FB22725D-0E59-4944-B97A-0AADD8571732}" presName="rootConnector" presStyleLbl="node2" presStyleIdx="0" presStyleCnt="3"/>
      <dgm:spPr/>
      <dgm:t>
        <a:bodyPr/>
        <a:lstStyle/>
        <a:p>
          <a:endParaRPr lang="it-IT"/>
        </a:p>
      </dgm:t>
    </dgm:pt>
    <dgm:pt modelId="{394A8B6D-4F9E-4E95-812F-617AC4229087}" type="pres">
      <dgm:prSet presAssocID="{FB22725D-0E59-4944-B97A-0AADD8571732}" presName="hierChild4" presStyleCnt="0"/>
      <dgm:spPr/>
    </dgm:pt>
    <dgm:pt modelId="{A2308EF1-F4D7-44ED-98E1-229536825312}" type="pres">
      <dgm:prSet presAssocID="{FB22725D-0E59-4944-B97A-0AADD8571732}" presName="hierChild5" presStyleCnt="0"/>
      <dgm:spPr/>
    </dgm:pt>
    <dgm:pt modelId="{02725C48-82A7-4606-97E0-8A39ADE52CB0}" type="pres">
      <dgm:prSet presAssocID="{9AAB3525-211E-4944-8A44-9700B26573F6}" presName="Name37" presStyleLbl="parChTrans1D2" presStyleIdx="1" presStyleCnt="3"/>
      <dgm:spPr/>
      <dgm:t>
        <a:bodyPr/>
        <a:lstStyle/>
        <a:p>
          <a:endParaRPr lang="it-IT"/>
        </a:p>
      </dgm:t>
    </dgm:pt>
    <dgm:pt modelId="{1419DB89-F5FE-4469-819E-73A0C48AC72F}" type="pres">
      <dgm:prSet presAssocID="{8B7283F9-225D-4906-AFA7-BB8554331F95}" presName="hierRoot2" presStyleCnt="0">
        <dgm:presLayoutVars>
          <dgm:hierBranch val="init"/>
        </dgm:presLayoutVars>
      </dgm:prSet>
      <dgm:spPr/>
    </dgm:pt>
    <dgm:pt modelId="{961CCC4A-7595-475D-934E-BE2F220B7C0B}" type="pres">
      <dgm:prSet presAssocID="{8B7283F9-225D-4906-AFA7-BB8554331F95}" presName="rootComposite" presStyleCnt="0"/>
      <dgm:spPr/>
    </dgm:pt>
    <dgm:pt modelId="{06E1851D-CD97-4E69-A01B-E5E39B707229}" type="pres">
      <dgm:prSet presAssocID="{8B7283F9-225D-4906-AFA7-BB8554331F95}" presName="rootText" presStyleLbl="node2" presStyleIdx="1" presStyleCnt="3" custScaleY="5931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522962E-4818-4D99-9BA4-51A1F3619763}" type="pres">
      <dgm:prSet presAssocID="{8B7283F9-225D-4906-AFA7-BB8554331F95}" presName="rootConnector" presStyleLbl="node2" presStyleIdx="1" presStyleCnt="3"/>
      <dgm:spPr/>
      <dgm:t>
        <a:bodyPr/>
        <a:lstStyle/>
        <a:p>
          <a:endParaRPr lang="it-IT"/>
        </a:p>
      </dgm:t>
    </dgm:pt>
    <dgm:pt modelId="{7FE87895-48CE-465A-B1D6-5DB50D7F9B36}" type="pres">
      <dgm:prSet presAssocID="{8B7283F9-225D-4906-AFA7-BB8554331F95}" presName="hierChild4" presStyleCnt="0"/>
      <dgm:spPr/>
    </dgm:pt>
    <dgm:pt modelId="{BE140A4F-0B83-4E4E-BC64-514D619DE1A5}" type="pres">
      <dgm:prSet presAssocID="{8B7283F9-225D-4906-AFA7-BB8554331F95}" presName="hierChild5" presStyleCnt="0"/>
      <dgm:spPr/>
    </dgm:pt>
    <dgm:pt modelId="{0737A9C8-F576-4DAB-841E-181FC9A3866B}" type="pres">
      <dgm:prSet presAssocID="{D83FA1E7-2C1B-45DC-8F9D-B0FE3DFAAFCB}" presName="Name37" presStyleLbl="parChTrans1D2" presStyleIdx="2" presStyleCnt="3"/>
      <dgm:spPr/>
      <dgm:t>
        <a:bodyPr/>
        <a:lstStyle/>
        <a:p>
          <a:endParaRPr lang="it-IT"/>
        </a:p>
      </dgm:t>
    </dgm:pt>
    <dgm:pt modelId="{C50756A1-E0CB-430B-A419-7CBB03E3494B}" type="pres">
      <dgm:prSet presAssocID="{BBDB3031-DA64-4B0A-994A-61E47036DEB1}" presName="hierRoot2" presStyleCnt="0">
        <dgm:presLayoutVars>
          <dgm:hierBranch val="init"/>
        </dgm:presLayoutVars>
      </dgm:prSet>
      <dgm:spPr/>
    </dgm:pt>
    <dgm:pt modelId="{CCAE5806-8E9D-4FE2-8F3F-E43A553DC9D9}" type="pres">
      <dgm:prSet presAssocID="{BBDB3031-DA64-4B0A-994A-61E47036DEB1}" presName="rootComposite" presStyleCnt="0"/>
      <dgm:spPr/>
    </dgm:pt>
    <dgm:pt modelId="{3F1D89C7-AEEB-4D37-866A-AA184F747E6E}" type="pres">
      <dgm:prSet presAssocID="{BBDB3031-DA64-4B0A-994A-61E47036DEB1}" presName="rootText" presStyleLbl="node2" presStyleIdx="2" presStyleCnt="3" custScaleY="5931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9427EE5D-5B63-4A1A-A1DF-8B7BF2E56321}" type="pres">
      <dgm:prSet presAssocID="{BBDB3031-DA64-4B0A-994A-61E47036DEB1}" presName="rootConnector" presStyleLbl="node2" presStyleIdx="2" presStyleCnt="3"/>
      <dgm:spPr/>
      <dgm:t>
        <a:bodyPr/>
        <a:lstStyle/>
        <a:p>
          <a:endParaRPr lang="it-IT"/>
        </a:p>
      </dgm:t>
    </dgm:pt>
    <dgm:pt modelId="{74DFCE11-444D-448D-8973-2C9BC0B7291C}" type="pres">
      <dgm:prSet presAssocID="{BBDB3031-DA64-4B0A-994A-61E47036DEB1}" presName="hierChild4" presStyleCnt="0"/>
      <dgm:spPr/>
    </dgm:pt>
    <dgm:pt modelId="{E6CB54AA-D33D-419E-A66C-AC5E76FC0A99}" type="pres">
      <dgm:prSet presAssocID="{BBDB3031-DA64-4B0A-994A-61E47036DEB1}" presName="hierChild5" presStyleCnt="0"/>
      <dgm:spPr/>
    </dgm:pt>
    <dgm:pt modelId="{A4D21B21-956C-4A0D-8881-2920BCC71D57}" type="pres">
      <dgm:prSet presAssocID="{6DD3DE56-25B8-4D40-8B02-52D5657E9C6D}" presName="hierChild3" presStyleCnt="0"/>
      <dgm:spPr/>
    </dgm:pt>
  </dgm:ptLst>
  <dgm:cxnLst>
    <dgm:cxn modelId="{64DE6EFF-E2CA-4A3A-9513-A7B066EF6EC2}" type="presOf" srcId="{B9DC7846-A0ED-4D8B-AD7A-D09B227C9317}" destId="{C07407EA-E74D-4811-B22B-270FEFA11A0A}" srcOrd="0" destOrd="0" presId="urn:microsoft.com/office/officeart/2005/8/layout/orgChart1"/>
    <dgm:cxn modelId="{A76C6C49-732A-4507-ABD6-A6579D802B6F}" type="presOf" srcId="{FB22725D-0E59-4944-B97A-0AADD8571732}" destId="{BF33A030-48F4-4C60-8BF8-00DA935371B7}" srcOrd="1" destOrd="0" presId="urn:microsoft.com/office/officeart/2005/8/layout/orgChart1"/>
    <dgm:cxn modelId="{5BE63833-14B3-4E2F-910F-9DACC8FB1DC0}" type="presOf" srcId="{9AAB3525-211E-4944-8A44-9700B26573F6}" destId="{02725C48-82A7-4606-97E0-8A39ADE52CB0}" srcOrd="0" destOrd="0" presId="urn:microsoft.com/office/officeart/2005/8/layout/orgChart1"/>
    <dgm:cxn modelId="{37D958D1-7E56-4199-A999-3F4DD0451654}" type="presOf" srcId="{BBDB3031-DA64-4B0A-994A-61E47036DEB1}" destId="{9427EE5D-5B63-4A1A-A1DF-8B7BF2E56321}" srcOrd="1" destOrd="0" presId="urn:microsoft.com/office/officeart/2005/8/layout/orgChart1"/>
    <dgm:cxn modelId="{F2E6A72D-EC0E-445A-9E8E-B94858F71377}" srcId="{6DD3DE56-25B8-4D40-8B02-52D5657E9C6D}" destId="{8B7283F9-225D-4906-AFA7-BB8554331F95}" srcOrd="1" destOrd="0" parTransId="{9AAB3525-211E-4944-8A44-9700B26573F6}" sibTransId="{F8EF7912-58D6-4067-A104-CD4B867ED639}"/>
    <dgm:cxn modelId="{9BD56E3B-22F8-4EAD-96C8-8D2324C09D63}" type="presOf" srcId="{BBDB3031-DA64-4B0A-994A-61E47036DEB1}" destId="{3F1D89C7-AEEB-4D37-866A-AA184F747E6E}" srcOrd="0" destOrd="0" presId="urn:microsoft.com/office/officeart/2005/8/layout/orgChart1"/>
    <dgm:cxn modelId="{46EA935A-4CB8-4939-87F1-040E29722402}" type="presOf" srcId="{8B7283F9-225D-4906-AFA7-BB8554331F95}" destId="{B522962E-4818-4D99-9BA4-51A1F3619763}" srcOrd="1" destOrd="0" presId="urn:microsoft.com/office/officeart/2005/8/layout/orgChart1"/>
    <dgm:cxn modelId="{68C695E6-FC6E-4715-9588-0A8188CEAFCC}" type="presOf" srcId="{FB22725D-0E59-4944-B97A-0AADD8571732}" destId="{911B67AC-71C4-4E28-B490-1EE1AB5D4006}" srcOrd="0" destOrd="0" presId="urn:microsoft.com/office/officeart/2005/8/layout/orgChart1"/>
    <dgm:cxn modelId="{A58BA1DE-84A9-4EC1-BE3F-64E9B4672708}" srcId="{9F07A860-BB66-4915-8F8E-436DF873D2BE}" destId="{6DD3DE56-25B8-4D40-8B02-52D5657E9C6D}" srcOrd="0" destOrd="0" parTransId="{1CDD71F0-33CB-4EA5-9543-6AFF65EF2B18}" sibTransId="{63651449-4D5D-44D5-A3CF-74B812A27B19}"/>
    <dgm:cxn modelId="{81E10A89-80F2-41A8-B5AA-C2F95212BC32}" type="presOf" srcId="{9F07A860-BB66-4915-8F8E-436DF873D2BE}" destId="{3D2CCD41-D407-4175-8BE1-32DFF5514484}" srcOrd="0" destOrd="0" presId="urn:microsoft.com/office/officeart/2005/8/layout/orgChart1"/>
    <dgm:cxn modelId="{57449821-6EE0-4459-87E3-223DEC95CCF1}" srcId="{6DD3DE56-25B8-4D40-8B02-52D5657E9C6D}" destId="{BBDB3031-DA64-4B0A-994A-61E47036DEB1}" srcOrd="2" destOrd="0" parTransId="{D83FA1E7-2C1B-45DC-8F9D-B0FE3DFAAFCB}" sibTransId="{F813F212-0033-4626-9984-59BD8E650684}"/>
    <dgm:cxn modelId="{C1D0985F-532E-4173-880C-95BD4D9A9070}" srcId="{6DD3DE56-25B8-4D40-8B02-52D5657E9C6D}" destId="{FB22725D-0E59-4944-B97A-0AADD8571732}" srcOrd="0" destOrd="0" parTransId="{B9DC7846-A0ED-4D8B-AD7A-D09B227C9317}" sibTransId="{D97EC8A2-3A35-4BC1-AD93-1CCD50E7EAC6}"/>
    <dgm:cxn modelId="{369A971F-D494-4CBB-A587-E2CC139F79C5}" type="presOf" srcId="{6DD3DE56-25B8-4D40-8B02-52D5657E9C6D}" destId="{63DDB676-8ABB-4460-8FFA-35D4752DDB7F}" srcOrd="1" destOrd="0" presId="urn:microsoft.com/office/officeart/2005/8/layout/orgChart1"/>
    <dgm:cxn modelId="{69D60240-ECD7-4B1F-9650-ED13E2582546}" type="presOf" srcId="{8B7283F9-225D-4906-AFA7-BB8554331F95}" destId="{06E1851D-CD97-4E69-A01B-E5E39B707229}" srcOrd="0" destOrd="0" presId="urn:microsoft.com/office/officeart/2005/8/layout/orgChart1"/>
    <dgm:cxn modelId="{450B4365-4860-42A9-9A8B-C42D6D4E4740}" type="presOf" srcId="{D83FA1E7-2C1B-45DC-8F9D-B0FE3DFAAFCB}" destId="{0737A9C8-F576-4DAB-841E-181FC9A3866B}" srcOrd="0" destOrd="0" presId="urn:microsoft.com/office/officeart/2005/8/layout/orgChart1"/>
    <dgm:cxn modelId="{058B9F2C-531F-4DC1-8F19-F9DF5D95ED85}" type="presOf" srcId="{6DD3DE56-25B8-4D40-8B02-52D5657E9C6D}" destId="{23713509-13BF-40DF-A8FB-12DE4042958F}" srcOrd="0" destOrd="0" presId="urn:microsoft.com/office/officeart/2005/8/layout/orgChart1"/>
    <dgm:cxn modelId="{C7571A74-4DC3-4871-9A0E-56AD7A9C4F40}" type="presParOf" srcId="{3D2CCD41-D407-4175-8BE1-32DFF5514484}" destId="{630608C3-EC74-4E96-A89B-894D382971CB}" srcOrd="0" destOrd="0" presId="urn:microsoft.com/office/officeart/2005/8/layout/orgChart1"/>
    <dgm:cxn modelId="{4BF2AC2A-0D18-490C-8321-B29D7FCFB3B5}" type="presParOf" srcId="{630608C3-EC74-4E96-A89B-894D382971CB}" destId="{287F9EC4-7A30-461A-93DD-328982A532C5}" srcOrd="0" destOrd="0" presId="urn:microsoft.com/office/officeart/2005/8/layout/orgChart1"/>
    <dgm:cxn modelId="{DA89679D-A144-4168-91BE-0DB196387CAD}" type="presParOf" srcId="{287F9EC4-7A30-461A-93DD-328982A532C5}" destId="{23713509-13BF-40DF-A8FB-12DE4042958F}" srcOrd="0" destOrd="0" presId="urn:microsoft.com/office/officeart/2005/8/layout/orgChart1"/>
    <dgm:cxn modelId="{C42B0163-90AF-4058-AE68-582F6EFF43C6}" type="presParOf" srcId="{287F9EC4-7A30-461A-93DD-328982A532C5}" destId="{63DDB676-8ABB-4460-8FFA-35D4752DDB7F}" srcOrd="1" destOrd="0" presId="urn:microsoft.com/office/officeart/2005/8/layout/orgChart1"/>
    <dgm:cxn modelId="{85FDB45B-1BCF-4079-B0B1-0F21FDE77278}" type="presParOf" srcId="{630608C3-EC74-4E96-A89B-894D382971CB}" destId="{3D801826-CCA4-41B3-8C13-45FD151CC452}" srcOrd="1" destOrd="0" presId="urn:microsoft.com/office/officeart/2005/8/layout/orgChart1"/>
    <dgm:cxn modelId="{0F25F06C-FA96-4DC1-9349-60FFB249D047}" type="presParOf" srcId="{3D801826-CCA4-41B3-8C13-45FD151CC452}" destId="{C07407EA-E74D-4811-B22B-270FEFA11A0A}" srcOrd="0" destOrd="0" presId="urn:microsoft.com/office/officeart/2005/8/layout/orgChart1"/>
    <dgm:cxn modelId="{3D6A0FE4-096A-4535-AC16-995E8C92C250}" type="presParOf" srcId="{3D801826-CCA4-41B3-8C13-45FD151CC452}" destId="{33D4E815-7D64-4C87-95A0-4A2C1E84BD10}" srcOrd="1" destOrd="0" presId="urn:microsoft.com/office/officeart/2005/8/layout/orgChart1"/>
    <dgm:cxn modelId="{AC5845F3-A014-4AF3-AB95-6E4D8D5606B7}" type="presParOf" srcId="{33D4E815-7D64-4C87-95A0-4A2C1E84BD10}" destId="{08F846B0-0196-48C8-BB7B-CFA79FF000B7}" srcOrd="0" destOrd="0" presId="urn:microsoft.com/office/officeart/2005/8/layout/orgChart1"/>
    <dgm:cxn modelId="{40583400-E6A6-4E4C-8D2B-8C609F5DB526}" type="presParOf" srcId="{08F846B0-0196-48C8-BB7B-CFA79FF000B7}" destId="{911B67AC-71C4-4E28-B490-1EE1AB5D4006}" srcOrd="0" destOrd="0" presId="urn:microsoft.com/office/officeart/2005/8/layout/orgChart1"/>
    <dgm:cxn modelId="{E8604C3D-11DA-41F4-8AF2-B5D3B3184CE2}" type="presParOf" srcId="{08F846B0-0196-48C8-BB7B-CFA79FF000B7}" destId="{BF33A030-48F4-4C60-8BF8-00DA935371B7}" srcOrd="1" destOrd="0" presId="urn:microsoft.com/office/officeart/2005/8/layout/orgChart1"/>
    <dgm:cxn modelId="{98DDD339-205D-4C52-A152-0E9F5E493128}" type="presParOf" srcId="{33D4E815-7D64-4C87-95A0-4A2C1E84BD10}" destId="{394A8B6D-4F9E-4E95-812F-617AC4229087}" srcOrd="1" destOrd="0" presId="urn:microsoft.com/office/officeart/2005/8/layout/orgChart1"/>
    <dgm:cxn modelId="{425345AA-20B5-4D7E-94CB-0E2A1C912FEF}" type="presParOf" srcId="{33D4E815-7D64-4C87-95A0-4A2C1E84BD10}" destId="{A2308EF1-F4D7-44ED-98E1-229536825312}" srcOrd="2" destOrd="0" presId="urn:microsoft.com/office/officeart/2005/8/layout/orgChart1"/>
    <dgm:cxn modelId="{A9BEAE3E-275F-42DE-82E4-D11522D4A9C9}" type="presParOf" srcId="{3D801826-CCA4-41B3-8C13-45FD151CC452}" destId="{02725C48-82A7-4606-97E0-8A39ADE52CB0}" srcOrd="2" destOrd="0" presId="urn:microsoft.com/office/officeart/2005/8/layout/orgChart1"/>
    <dgm:cxn modelId="{261B7B45-C5BC-41A9-A5A2-C25D977D5C7C}" type="presParOf" srcId="{3D801826-CCA4-41B3-8C13-45FD151CC452}" destId="{1419DB89-F5FE-4469-819E-73A0C48AC72F}" srcOrd="3" destOrd="0" presId="urn:microsoft.com/office/officeart/2005/8/layout/orgChart1"/>
    <dgm:cxn modelId="{FD023CD2-D889-4561-BC6D-B0643DA74335}" type="presParOf" srcId="{1419DB89-F5FE-4469-819E-73A0C48AC72F}" destId="{961CCC4A-7595-475D-934E-BE2F220B7C0B}" srcOrd="0" destOrd="0" presId="urn:microsoft.com/office/officeart/2005/8/layout/orgChart1"/>
    <dgm:cxn modelId="{B839051B-84B4-4253-8CE2-0101675BA52A}" type="presParOf" srcId="{961CCC4A-7595-475D-934E-BE2F220B7C0B}" destId="{06E1851D-CD97-4E69-A01B-E5E39B707229}" srcOrd="0" destOrd="0" presId="urn:microsoft.com/office/officeart/2005/8/layout/orgChart1"/>
    <dgm:cxn modelId="{FE3051AF-A09F-4AE1-B28D-2551940C815A}" type="presParOf" srcId="{961CCC4A-7595-475D-934E-BE2F220B7C0B}" destId="{B522962E-4818-4D99-9BA4-51A1F3619763}" srcOrd="1" destOrd="0" presId="urn:microsoft.com/office/officeart/2005/8/layout/orgChart1"/>
    <dgm:cxn modelId="{3DE7B8D5-4076-4657-9CB6-122948610966}" type="presParOf" srcId="{1419DB89-F5FE-4469-819E-73A0C48AC72F}" destId="{7FE87895-48CE-465A-B1D6-5DB50D7F9B36}" srcOrd="1" destOrd="0" presId="urn:microsoft.com/office/officeart/2005/8/layout/orgChart1"/>
    <dgm:cxn modelId="{8F486DC7-1930-4AB1-AE2C-65184F2FF9FB}" type="presParOf" srcId="{1419DB89-F5FE-4469-819E-73A0C48AC72F}" destId="{BE140A4F-0B83-4E4E-BC64-514D619DE1A5}" srcOrd="2" destOrd="0" presId="urn:microsoft.com/office/officeart/2005/8/layout/orgChart1"/>
    <dgm:cxn modelId="{831D5665-7256-4F8F-95A9-A4ABC9E14DA8}" type="presParOf" srcId="{3D801826-CCA4-41B3-8C13-45FD151CC452}" destId="{0737A9C8-F576-4DAB-841E-181FC9A3866B}" srcOrd="4" destOrd="0" presId="urn:microsoft.com/office/officeart/2005/8/layout/orgChart1"/>
    <dgm:cxn modelId="{9FFC1064-CF8C-42F6-897C-D3C20AA9DAB3}" type="presParOf" srcId="{3D801826-CCA4-41B3-8C13-45FD151CC452}" destId="{C50756A1-E0CB-430B-A419-7CBB03E3494B}" srcOrd="5" destOrd="0" presId="urn:microsoft.com/office/officeart/2005/8/layout/orgChart1"/>
    <dgm:cxn modelId="{D6D318DD-EAE4-43AE-9F9B-9993E28199D9}" type="presParOf" srcId="{C50756A1-E0CB-430B-A419-7CBB03E3494B}" destId="{CCAE5806-8E9D-4FE2-8F3F-E43A553DC9D9}" srcOrd="0" destOrd="0" presId="urn:microsoft.com/office/officeart/2005/8/layout/orgChart1"/>
    <dgm:cxn modelId="{02A1703F-47E2-4C6D-9429-040BA072ED73}" type="presParOf" srcId="{CCAE5806-8E9D-4FE2-8F3F-E43A553DC9D9}" destId="{3F1D89C7-AEEB-4D37-866A-AA184F747E6E}" srcOrd="0" destOrd="0" presId="urn:microsoft.com/office/officeart/2005/8/layout/orgChart1"/>
    <dgm:cxn modelId="{6548F9CF-8644-441B-A653-2B9A7AEEA3EE}" type="presParOf" srcId="{CCAE5806-8E9D-4FE2-8F3F-E43A553DC9D9}" destId="{9427EE5D-5B63-4A1A-A1DF-8B7BF2E56321}" srcOrd="1" destOrd="0" presId="urn:microsoft.com/office/officeart/2005/8/layout/orgChart1"/>
    <dgm:cxn modelId="{5EB7A3D8-DF07-4F7E-8D71-5E467B098A8C}" type="presParOf" srcId="{C50756A1-E0CB-430B-A419-7CBB03E3494B}" destId="{74DFCE11-444D-448D-8973-2C9BC0B7291C}" srcOrd="1" destOrd="0" presId="urn:microsoft.com/office/officeart/2005/8/layout/orgChart1"/>
    <dgm:cxn modelId="{9B38E532-593D-442C-A9F5-82C2CEF6D555}" type="presParOf" srcId="{C50756A1-E0CB-430B-A419-7CBB03E3494B}" destId="{E6CB54AA-D33D-419E-A66C-AC5E76FC0A99}" srcOrd="2" destOrd="0" presId="urn:microsoft.com/office/officeart/2005/8/layout/orgChart1"/>
    <dgm:cxn modelId="{3A18CB16-E610-4623-BD95-C0FDB7099829}" type="presParOf" srcId="{630608C3-EC74-4E96-A89B-894D382971CB}" destId="{A4D21B21-956C-4A0D-8881-2920BCC71D5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D9ECC45-4592-4AEA-937A-D1B0B66D96D3}" type="doc">
      <dgm:prSet loTypeId="urn:microsoft.com/office/officeart/2005/8/layout/orgChart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22F2F036-5E1F-4094-9C66-AA0A3D8DDA60}">
      <dgm:prSet phldrT="[Testo]" custT="1"/>
      <dgm:spPr>
        <a:solidFill>
          <a:srgbClr val="92D050"/>
        </a:solidFill>
      </dgm:spPr>
      <dgm:t>
        <a:bodyPr/>
        <a:lstStyle/>
        <a:p>
          <a:r>
            <a:rPr lang="it-IT" sz="2400" b="1" dirty="0" smtClean="0"/>
            <a:t>REGISTRANO </a:t>
          </a:r>
          <a:r>
            <a:rPr lang="it-IT" sz="2400" dirty="0" smtClean="0"/>
            <a:t/>
          </a:r>
          <a:br>
            <a:rPr lang="it-IT" sz="2400" dirty="0" smtClean="0"/>
          </a:br>
          <a:r>
            <a:rPr lang="it-IT" sz="1050" dirty="0" smtClean="0"/>
            <a:t> </a:t>
          </a:r>
          <a:r>
            <a:rPr lang="it-IT" sz="1400" dirty="0" smtClean="0"/>
            <a:t/>
          </a:r>
          <a:br>
            <a:rPr lang="it-IT" sz="1400" dirty="0" smtClean="0"/>
          </a:br>
          <a:r>
            <a:rPr lang="it-IT" sz="1200" dirty="0" smtClean="0"/>
            <a:t>(E CONSERVANO PER UN PERIODO </a:t>
          </a:r>
          <a:r>
            <a:rPr lang="it-IT" sz="1200" dirty="0" err="1" smtClean="0"/>
            <a:t>DI</a:t>
          </a:r>
          <a:r>
            <a:rPr lang="it-IT" sz="1200" dirty="0" smtClean="0"/>
            <a:t> 10 ANNI)</a:t>
          </a:r>
          <a:endParaRPr lang="it-IT" sz="2400" dirty="0" smtClean="0"/>
        </a:p>
      </dgm:t>
    </dgm:pt>
    <dgm:pt modelId="{34EE19B5-21A4-4C06-9F60-BA268F4C9D11}" type="parTrans" cxnId="{D1BC78AA-F981-4871-9853-C4CB5E45FD21}">
      <dgm:prSet/>
      <dgm:spPr/>
      <dgm:t>
        <a:bodyPr/>
        <a:lstStyle/>
        <a:p>
          <a:endParaRPr lang="it-IT"/>
        </a:p>
      </dgm:t>
    </dgm:pt>
    <dgm:pt modelId="{52C9131F-BF80-4358-8BE6-2A7516454849}" type="sibTrans" cxnId="{D1BC78AA-F981-4871-9853-C4CB5E45FD21}">
      <dgm:prSet/>
      <dgm:spPr/>
      <dgm:t>
        <a:bodyPr/>
        <a:lstStyle/>
        <a:p>
          <a:endParaRPr lang="it-IT"/>
        </a:p>
      </dgm:t>
    </dgm:pt>
    <dgm:pt modelId="{AEF53FBA-E110-499F-8417-2569B3D9FBD4}" type="asst">
      <dgm:prSet phldrT="[Testo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it-IT" sz="1400" dirty="0" smtClean="0"/>
            <a:t>CON RIFERIMENTO</a:t>
          </a:r>
          <a:br>
            <a:rPr lang="it-IT" sz="1400" dirty="0" smtClean="0"/>
          </a:br>
          <a:r>
            <a:rPr lang="it-IT" sz="1400" dirty="0" smtClean="0"/>
            <a:t>ALLE PRESTAZIONI PROFESSIONALI</a:t>
          </a:r>
          <a:endParaRPr lang="it-IT" sz="1400" dirty="0"/>
        </a:p>
      </dgm:t>
    </dgm:pt>
    <dgm:pt modelId="{090E67D1-9CCF-4BC7-BE66-F31C8F175F31}" type="parTrans" cxnId="{74A511E8-A2BA-4C75-B558-8A3043610A79}">
      <dgm:prSet/>
      <dgm:spPr/>
      <dgm:t>
        <a:bodyPr/>
        <a:lstStyle/>
        <a:p>
          <a:endParaRPr lang="it-IT"/>
        </a:p>
      </dgm:t>
    </dgm:pt>
    <dgm:pt modelId="{D309021C-B328-4739-8428-FB91A82A8634}" type="sibTrans" cxnId="{74A511E8-A2BA-4C75-B558-8A3043610A79}">
      <dgm:prSet/>
      <dgm:spPr/>
      <dgm:t>
        <a:bodyPr/>
        <a:lstStyle/>
        <a:p>
          <a:endParaRPr lang="it-IT"/>
        </a:p>
      </dgm:t>
    </dgm:pt>
    <dgm:pt modelId="{9DCDF46F-3B3B-4285-A45D-A40197537E67}" type="asst">
      <dgm:prSet phldrT="[Testo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it-IT" sz="1400" dirty="0" smtClean="0"/>
            <a:t>CON RIFERIMENTO ALLE OPERAZIONI </a:t>
          </a:r>
          <a:r>
            <a:rPr lang="it-IT" sz="1400" dirty="0" err="1" smtClean="0"/>
            <a:t>DI</a:t>
          </a:r>
          <a:r>
            <a:rPr lang="it-IT" sz="1400" dirty="0" smtClean="0"/>
            <a:t> IMPORTO</a:t>
          </a:r>
          <a:br>
            <a:rPr lang="it-IT" sz="1400" dirty="0" smtClean="0"/>
          </a:br>
          <a:r>
            <a:rPr lang="it-IT" sz="1400" dirty="0" smtClean="0"/>
            <a:t>PARI O &gt; A</a:t>
          </a:r>
          <a:br>
            <a:rPr lang="it-IT" sz="1400" dirty="0" smtClean="0"/>
          </a:br>
          <a:r>
            <a:rPr lang="it-IT" sz="1400" dirty="0" smtClean="0"/>
            <a:t>15.000,00 EURO</a:t>
          </a:r>
          <a:endParaRPr lang="it-IT" sz="1400" dirty="0"/>
        </a:p>
      </dgm:t>
    </dgm:pt>
    <dgm:pt modelId="{CA79B468-83FF-47C6-A8CB-283B4A80A08C}" type="parTrans" cxnId="{FFFB6CCD-8654-421D-B5D6-5255BA46B1F0}">
      <dgm:prSet/>
      <dgm:spPr/>
      <dgm:t>
        <a:bodyPr/>
        <a:lstStyle/>
        <a:p>
          <a:endParaRPr lang="it-IT"/>
        </a:p>
      </dgm:t>
    </dgm:pt>
    <dgm:pt modelId="{0254717F-560F-4EE2-AC3C-BBCF0A7A2D49}" type="sibTrans" cxnId="{FFFB6CCD-8654-421D-B5D6-5255BA46B1F0}">
      <dgm:prSet/>
      <dgm:spPr/>
      <dgm:t>
        <a:bodyPr/>
        <a:lstStyle/>
        <a:p>
          <a:endParaRPr lang="it-IT"/>
        </a:p>
      </dgm:t>
    </dgm:pt>
    <dgm:pt modelId="{D2B4FC2E-A59C-40DC-8153-55BE54256FE8}" type="pres">
      <dgm:prSet presAssocID="{8D9ECC45-4592-4AEA-937A-D1B0B66D96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30FC224F-5062-447E-943A-CFD249B7E407}" type="pres">
      <dgm:prSet presAssocID="{22F2F036-5E1F-4094-9C66-AA0A3D8DDA60}" presName="hierRoot1" presStyleCnt="0">
        <dgm:presLayoutVars>
          <dgm:hierBranch val="init"/>
        </dgm:presLayoutVars>
      </dgm:prSet>
      <dgm:spPr/>
    </dgm:pt>
    <dgm:pt modelId="{1DCED25C-D911-49B4-933E-8FB915226738}" type="pres">
      <dgm:prSet presAssocID="{22F2F036-5E1F-4094-9C66-AA0A3D8DDA60}" presName="rootComposite1" presStyleCnt="0"/>
      <dgm:spPr/>
    </dgm:pt>
    <dgm:pt modelId="{114A0F34-43EE-4BBC-96A6-207BEAE9FBD8}" type="pres">
      <dgm:prSet presAssocID="{22F2F036-5E1F-4094-9C66-AA0A3D8DDA60}" presName="rootText1" presStyleLbl="node0" presStyleIdx="0" presStyleCnt="1" custScaleX="119191" custScaleY="45781" custLinFactNeighborY="-8757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2FE628F2-8C8A-4AF3-88DA-FBAB76D1EFFE}" type="pres">
      <dgm:prSet presAssocID="{22F2F036-5E1F-4094-9C66-AA0A3D8DDA60}" presName="rootConnector1" presStyleLbl="node1" presStyleIdx="0" presStyleCnt="0"/>
      <dgm:spPr/>
      <dgm:t>
        <a:bodyPr/>
        <a:lstStyle/>
        <a:p>
          <a:endParaRPr lang="it-IT"/>
        </a:p>
      </dgm:t>
    </dgm:pt>
    <dgm:pt modelId="{ED265F52-B4EB-4B92-AF09-317D9C83AAEB}" type="pres">
      <dgm:prSet presAssocID="{22F2F036-5E1F-4094-9C66-AA0A3D8DDA60}" presName="hierChild2" presStyleCnt="0"/>
      <dgm:spPr/>
    </dgm:pt>
    <dgm:pt modelId="{D003060B-815B-4101-BEB9-B0565BCD2E13}" type="pres">
      <dgm:prSet presAssocID="{22F2F036-5E1F-4094-9C66-AA0A3D8DDA60}" presName="hierChild3" presStyleCnt="0"/>
      <dgm:spPr/>
    </dgm:pt>
    <dgm:pt modelId="{4578064E-43FE-45AA-B5CC-ACBCA7C6F91B}" type="pres">
      <dgm:prSet presAssocID="{090E67D1-9CCF-4BC7-BE66-F31C8F175F31}" presName="Name111" presStyleLbl="parChTrans1D2" presStyleIdx="0" presStyleCnt="2"/>
      <dgm:spPr/>
      <dgm:t>
        <a:bodyPr/>
        <a:lstStyle/>
        <a:p>
          <a:endParaRPr lang="it-IT"/>
        </a:p>
      </dgm:t>
    </dgm:pt>
    <dgm:pt modelId="{9FB3BC83-E6F9-400D-9076-F86D3AE95357}" type="pres">
      <dgm:prSet presAssocID="{AEF53FBA-E110-499F-8417-2569B3D9FBD4}" presName="hierRoot3" presStyleCnt="0">
        <dgm:presLayoutVars>
          <dgm:hierBranch val="init"/>
        </dgm:presLayoutVars>
      </dgm:prSet>
      <dgm:spPr/>
    </dgm:pt>
    <dgm:pt modelId="{B13B20CD-A161-4A54-829E-9980F18D9A24}" type="pres">
      <dgm:prSet presAssocID="{AEF53FBA-E110-499F-8417-2569B3D9FBD4}" presName="rootComposite3" presStyleCnt="0"/>
      <dgm:spPr/>
    </dgm:pt>
    <dgm:pt modelId="{807902FC-46CF-4BEF-B633-C7AE48784FB0}" type="pres">
      <dgm:prSet presAssocID="{AEF53FBA-E110-499F-8417-2569B3D9FBD4}" presName="rootText3" presStyleLbl="asst1" presStyleIdx="0" presStyleCnt="2" custScaleY="53887" custLinFactNeighborY="-5780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C9DF5287-56D2-4E82-A945-D0D82DCCA13C}" type="pres">
      <dgm:prSet presAssocID="{AEF53FBA-E110-499F-8417-2569B3D9FBD4}" presName="rootConnector3" presStyleLbl="asst1" presStyleIdx="0" presStyleCnt="2"/>
      <dgm:spPr/>
      <dgm:t>
        <a:bodyPr/>
        <a:lstStyle/>
        <a:p>
          <a:endParaRPr lang="it-IT"/>
        </a:p>
      </dgm:t>
    </dgm:pt>
    <dgm:pt modelId="{8BA0ECFD-F8A1-421D-AEC6-D43A51B4D7EA}" type="pres">
      <dgm:prSet presAssocID="{AEF53FBA-E110-499F-8417-2569B3D9FBD4}" presName="hierChild6" presStyleCnt="0"/>
      <dgm:spPr/>
    </dgm:pt>
    <dgm:pt modelId="{DC57D36B-3A78-41FA-A846-A310E4BFA5D6}" type="pres">
      <dgm:prSet presAssocID="{AEF53FBA-E110-499F-8417-2569B3D9FBD4}" presName="hierChild7" presStyleCnt="0"/>
      <dgm:spPr/>
    </dgm:pt>
    <dgm:pt modelId="{13B5DF25-FB7A-44E0-BC7B-17871EB5E63B}" type="pres">
      <dgm:prSet presAssocID="{CA79B468-83FF-47C6-A8CB-283B4A80A08C}" presName="Name111" presStyleLbl="parChTrans1D2" presStyleIdx="1" presStyleCnt="2"/>
      <dgm:spPr/>
      <dgm:t>
        <a:bodyPr/>
        <a:lstStyle/>
        <a:p>
          <a:endParaRPr lang="it-IT"/>
        </a:p>
      </dgm:t>
    </dgm:pt>
    <dgm:pt modelId="{2FBA9450-1200-487D-8294-64FE63F2F958}" type="pres">
      <dgm:prSet presAssocID="{9DCDF46F-3B3B-4285-A45D-A40197537E67}" presName="hierRoot3" presStyleCnt="0">
        <dgm:presLayoutVars>
          <dgm:hierBranch val="init"/>
        </dgm:presLayoutVars>
      </dgm:prSet>
      <dgm:spPr/>
    </dgm:pt>
    <dgm:pt modelId="{92BE46DD-B3DF-4679-89D8-8E477D03B284}" type="pres">
      <dgm:prSet presAssocID="{9DCDF46F-3B3B-4285-A45D-A40197537E67}" presName="rootComposite3" presStyleCnt="0"/>
      <dgm:spPr/>
    </dgm:pt>
    <dgm:pt modelId="{40D23D5B-9596-412C-A57B-290F1E3187D2}" type="pres">
      <dgm:prSet presAssocID="{9DCDF46F-3B3B-4285-A45D-A40197537E67}" presName="rootText3" presStyleLbl="asst1" presStyleIdx="1" presStyleCnt="2" custScaleY="53887" custLinFactNeighborY="-5780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56BB047-EE51-4C95-A4B6-8AC00276954E}" type="pres">
      <dgm:prSet presAssocID="{9DCDF46F-3B3B-4285-A45D-A40197537E67}" presName="rootConnector3" presStyleLbl="asst1" presStyleIdx="1" presStyleCnt="2"/>
      <dgm:spPr/>
      <dgm:t>
        <a:bodyPr/>
        <a:lstStyle/>
        <a:p>
          <a:endParaRPr lang="it-IT"/>
        </a:p>
      </dgm:t>
    </dgm:pt>
    <dgm:pt modelId="{A1941A64-6C7E-4710-86E8-BAE337B98536}" type="pres">
      <dgm:prSet presAssocID="{9DCDF46F-3B3B-4285-A45D-A40197537E67}" presName="hierChild6" presStyleCnt="0"/>
      <dgm:spPr/>
    </dgm:pt>
    <dgm:pt modelId="{1372078E-2C92-42B5-BC4A-B86310EB7C7F}" type="pres">
      <dgm:prSet presAssocID="{9DCDF46F-3B3B-4285-A45D-A40197537E67}" presName="hierChild7" presStyleCnt="0"/>
      <dgm:spPr/>
    </dgm:pt>
  </dgm:ptLst>
  <dgm:cxnLst>
    <dgm:cxn modelId="{FFFB6CCD-8654-421D-B5D6-5255BA46B1F0}" srcId="{22F2F036-5E1F-4094-9C66-AA0A3D8DDA60}" destId="{9DCDF46F-3B3B-4285-A45D-A40197537E67}" srcOrd="1" destOrd="0" parTransId="{CA79B468-83FF-47C6-A8CB-283B4A80A08C}" sibTransId="{0254717F-560F-4EE2-AC3C-BBCF0A7A2D49}"/>
    <dgm:cxn modelId="{223EA6FB-70A2-4BD9-8CDC-98C48AA1B446}" type="presOf" srcId="{9DCDF46F-3B3B-4285-A45D-A40197537E67}" destId="{40D23D5B-9596-412C-A57B-290F1E3187D2}" srcOrd="0" destOrd="0" presId="urn:microsoft.com/office/officeart/2005/8/layout/orgChart1"/>
    <dgm:cxn modelId="{D063A83E-4CD5-499F-A56E-138EC1702D61}" type="presOf" srcId="{9DCDF46F-3B3B-4285-A45D-A40197537E67}" destId="{B56BB047-EE51-4C95-A4B6-8AC00276954E}" srcOrd="1" destOrd="0" presId="urn:microsoft.com/office/officeart/2005/8/layout/orgChart1"/>
    <dgm:cxn modelId="{C20CDDAE-6425-4B44-8F17-44B15E050DF4}" type="presOf" srcId="{AEF53FBA-E110-499F-8417-2569B3D9FBD4}" destId="{807902FC-46CF-4BEF-B633-C7AE48784FB0}" srcOrd="0" destOrd="0" presId="urn:microsoft.com/office/officeart/2005/8/layout/orgChart1"/>
    <dgm:cxn modelId="{42086ED4-F852-4FF3-9CC9-9FB8E192D9F1}" type="presOf" srcId="{AEF53FBA-E110-499F-8417-2569B3D9FBD4}" destId="{C9DF5287-56D2-4E82-A945-D0D82DCCA13C}" srcOrd="1" destOrd="0" presId="urn:microsoft.com/office/officeart/2005/8/layout/orgChart1"/>
    <dgm:cxn modelId="{74A511E8-A2BA-4C75-B558-8A3043610A79}" srcId="{22F2F036-5E1F-4094-9C66-AA0A3D8DDA60}" destId="{AEF53FBA-E110-499F-8417-2569B3D9FBD4}" srcOrd="0" destOrd="0" parTransId="{090E67D1-9CCF-4BC7-BE66-F31C8F175F31}" sibTransId="{D309021C-B328-4739-8428-FB91A82A8634}"/>
    <dgm:cxn modelId="{D1BC78AA-F981-4871-9853-C4CB5E45FD21}" srcId="{8D9ECC45-4592-4AEA-937A-D1B0B66D96D3}" destId="{22F2F036-5E1F-4094-9C66-AA0A3D8DDA60}" srcOrd="0" destOrd="0" parTransId="{34EE19B5-21A4-4C06-9F60-BA268F4C9D11}" sibTransId="{52C9131F-BF80-4358-8BE6-2A7516454849}"/>
    <dgm:cxn modelId="{AC7B19D9-140D-4C68-9FBF-80AE95E44D65}" type="presOf" srcId="{22F2F036-5E1F-4094-9C66-AA0A3D8DDA60}" destId="{2FE628F2-8C8A-4AF3-88DA-FBAB76D1EFFE}" srcOrd="1" destOrd="0" presId="urn:microsoft.com/office/officeart/2005/8/layout/orgChart1"/>
    <dgm:cxn modelId="{9B3921A8-4D8B-4EF7-BAE3-FD7562BBBDB8}" type="presOf" srcId="{22F2F036-5E1F-4094-9C66-AA0A3D8DDA60}" destId="{114A0F34-43EE-4BBC-96A6-207BEAE9FBD8}" srcOrd="0" destOrd="0" presId="urn:microsoft.com/office/officeart/2005/8/layout/orgChart1"/>
    <dgm:cxn modelId="{8025C6D6-0F49-418A-A956-27903AB99302}" type="presOf" srcId="{CA79B468-83FF-47C6-A8CB-283B4A80A08C}" destId="{13B5DF25-FB7A-44E0-BC7B-17871EB5E63B}" srcOrd="0" destOrd="0" presId="urn:microsoft.com/office/officeart/2005/8/layout/orgChart1"/>
    <dgm:cxn modelId="{9F63AC89-CFF5-4069-8797-F7BA3D021EB2}" type="presOf" srcId="{090E67D1-9CCF-4BC7-BE66-F31C8F175F31}" destId="{4578064E-43FE-45AA-B5CC-ACBCA7C6F91B}" srcOrd="0" destOrd="0" presId="urn:microsoft.com/office/officeart/2005/8/layout/orgChart1"/>
    <dgm:cxn modelId="{4F28D357-093D-463B-9F69-CA451DDC23A9}" type="presOf" srcId="{8D9ECC45-4592-4AEA-937A-D1B0B66D96D3}" destId="{D2B4FC2E-A59C-40DC-8153-55BE54256FE8}" srcOrd="0" destOrd="0" presId="urn:microsoft.com/office/officeart/2005/8/layout/orgChart1"/>
    <dgm:cxn modelId="{5DF77573-2BDA-4496-B8F3-7036095AE562}" type="presParOf" srcId="{D2B4FC2E-A59C-40DC-8153-55BE54256FE8}" destId="{30FC224F-5062-447E-943A-CFD249B7E407}" srcOrd="0" destOrd="0" presId="urn:microsoft.com/office/officeart/2005/8/layout/orgChart1"/>
    <dgm:cxn modelId="{AD270329-3964-464D-8171-2A0111536BF4}" type="presParOf" srcId="{30FC224F-5062-447E-943A-CFD249B7E407}" destId="{1DCED25C-D911-49B4-933E-8FB915226738}" srcOrd="0" destOrd="0" presId="urn:microsoft.com/office/officeart/2005/8/layout/orgChart1"/>
    <dgm:cxn modelId="{6D7241BA-7067-4E9D-97C0-C3C0FF2E1563}" type="presParOf" srcId="{1DCED25C-D911-49B4-933E-8FB915226738}" destId="{114A0F34-43EE-4BBC-96A6-207BEAE9FBD8}" srcOrd="0" destOrd="0" presId="urn:microsoft.com/office/officeart/2005/8/layout/orgChart1"/>
    <dgm:cxn modelId="{6DEAA2EC-3FAC-4C51-9B02-4B431C9BEDA0}" type="presParOf" srcId="{1DCED25C-D911-49B4-933E-8FB915226738}" destId="{2FE628F2-8C8A-4AF3-88DA-FBAB76D1EFFE}" srcOrd="1" destOrd="0" presId="urn:microsoft.com/office/officeart/2005/8/layout/orgChart1"/>
    <dgm:cxn modelId="{C3D3B4F7-6C35-4CA5-85E2-F18E7C437D26}" type="presParOf" srcId="{30FC224F-5062-447E-943A-CFD249B7E407}" destId="{ED265F52-B4EB-4B92-AF09-317D9C83AAEB}" srcOrd="1" destOrd="0" presId="urn:microsoft.com/office/officeart/2005/8/layout/orgChart1"/>
    <dgm:cxn modelId="{5F65CD36-41FE-4F56-8C73-16429F5BD118}" type="presParOf" srcId="{30FC224F-5062-447E-943A-CFD249B7E407}" destId="{D003060B-815B-4101-BEB9-B0565BCD2E13}" srcOrd="2" destOrd="0" presId="urn:microsoft.com/office/officeart/2005/8/layout/orgChart1"/>
    <dgm:cxn modelId="{C39FA623-682C-4C65-881B-215656DD2A33}" type="presParOf" srcId="{D003060B-815B-4101-BEB9-B0565BCD2E13}" destId="{4578064E-43FE-45AA-B5CC-ACBCA7C6F91B}" srcOrd="0" destOrd="0" presId="urn:microsoft.com/office/officeart/2005/8/layout/orgChart1"/>
    <dgm:cxn modelId="{0E265F6F-BAC3-454A-BFE1-F1C3DAA61DC7}" type="presParOf" srcId="{D003060B-815B-4101-BEB9-B0565BCD2E13}" destId="{9FB3BC83-E6F9-400D-9076-F86D3AE95357}" srcOrd="1" destOrd="0" presId="urn:microsoft.com/office/officeart/2005/8/layout/orgChart1"/>
    <dgm:cxn modelId="{EFEF94F6-4576-4EE4-880A-720FD54B1783}" type="presParOf" srcId="{9FB3BC83-E6F9-400D-9076-F86D3AE95357}" destId="{B13B20CD-A161-4A54-829E-9980F18D9A24}" srcOrd="0" destOrd="0" presId="urn:microsoft.com/office/officeart/2005/8/layout/orgChart1"/>
    <dgm:cxn modelId="{8A2A521E-B3B2-4CA6-94C6-BF216E567EA6}" type="presParOf" srcId="{B13B20CD-A161-4A54-829E-9980F18D9A24}" destId="{807902FC-46CF-4BEF-B633-C7AE48784FB0}" srcOrd="0" destOrd="0" presId="urn:microsoft.com/office/officeart/2005/8/layout/orgChart1"/>
    <dgm:cxn modelId="{4E5008CB-7A2C-479A-9BA6-63D46122D6DA}" type="presParOf" srcId="{B13B20CD-A161-4A54-829E-9980F18D9A24}" destId="{C9DF5287-56D2-4E82-A945-D0D82DCCA13C}" srcOrd="1" destOrd="0" presId="urn:microsoft.com/office/officeart/2005/8/layout/orgChart1"/>
    <dgm:cxn modelId="{04CF4685-07D6-499E-97B1-0516030F460E}" type="presParOf" srcId="{9FB3BC83-E6F9-400D-9076-F86D3AE95357}" destId="{8BA0ECFD-F8A1-421D-AEC6-D43A51B4D7EA}" srcOrd="1" destOrd="0" presId="urn:microsoft.com/office/officeart/2005/8/layout/orgChart1"/>
    <dgm:cxn modelId="{784A7240-9E5A-418E-B65B-29161FF18873}" type="presParOf" srcId="{9FB3BC83-E6F9-400D-9076-F86D3AE95357}" destId="{DC57D36B-3A78-41FA-A846-A310E4BFA5D6}" srcOrd="2" destOrd="0" presId="urn:microsoft.com/office/officeart/2005/8/layout/orgChart1"/>
    <dgm:cxn modelId="{6E6C64F1-6AF5-415E-870A-E149557D547C}" type="presParOf" srcId="{D003060B-815B-4101-BEB9-B0565BCD2E13}" destId="{13B5DF25-FB7A-44E0-BC7B-17871EB5E63B}" srcOrd="2" destOrd="0" presId="urn:microsoft.com/office/officeart/2005/8/layout/orgChart1"/>
    <dgm:cxn modelId="{27252A97-FD35-4F96-B3B7-89176EBF9CFE}" type="presParOf" srcId="{D003060B-815B-4101-BEB9-B0565BCD2E13}" destId="{2FBA9450-1200-487D-8294-64FE63F2F958}" srcOrd="3" destOrd="0" presId="urn:microsoft.com/office/officeart/2005/8/layout/orgChart1"/>
    <dgm:cxn modelId="{2C09C2FB-CCF8-4D76-B55A-BD233C30190B}" type="presParOf" srcId="{2FBA9450-1200-487D-8294-64FE63F2F958}" destId="{92BE46DD-B3DF-4679-89D8-8E477D03B284}" srcOrd="0" destOrd="0" presId="urn:microsoft.com/office/officeart/2005/8/layout/orgChart1"/>
    <dgm:cxn modelId="{5442494B-CDC3-495F-8CC8-DEAC493A0ACD}" type="presParOf" srcId="{92BE46DD-B3DF-4679-89D8-8E477D03B284}" destId="{40D23D5B-9596-412C-A57B-290F1E3187D2}" srcOrd="0" destOrd="0" presId="urn:microsoft.com/office/officeart/2005/8/layout/orgChart1"/>
    <dgm:cxn modelId="{729A1FBA-AAB5-4E4C-BF1C-77F11A28920E}" type="presParOf" srcId="{92BE46DD-B3DF-4679-89D8-8E477D03B284}" destId="{B56BB047-EE51-4C95-A4B6-8AC00276954E}" srcOrd="1" destOrd="0" presId="urn:microsoft.com/office/officeart/2005/8/layout/orgChart1"/>
    <dgm:cxn modelId="{5900D421-C5F0-409B-936F-C304F2F519A2}" type="presParOf" srcId="{2FBA9450-1200-487D-8294-64FE63F2F958}" destId="{A1941A64-6C7E-4710-86E8-BAE337B98536}" srcOrd="1" destOrd="0" presId="urn:microsoft.com/office/officeart/2005/8/layout/orgChart1"/>
    <dgm:cxn modelId="{D6D1F22F-CFA8-4184-A0EF-D48258BF7079}" type="presParOf" srcId="{2FBA9450-1200-487D-8294-64FE63F2F958}" destId="{1372078E-2C92-42B5-BC4A-B86310EB7C7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D9ECC45-4592-4AEA-937A-D1B0B66D96D3}" type="doc">
      <dgm:prSet loTypeId="urn:microsoft.com/office/officeart/2005/8/layout/orgChart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22F2F036-5E1F-4094-9C66-AA0A3D8DDA60}">
      <dgm:prSet phldrT="[Testo]" custT="1"/>
      <dgm:spPr>
        <a:solidFill>
          <a:srgbClr val="92D050"/>
        </a:solidFill>
      </dgm:spPr>
      <dgm:t>
        <a:bodyPr/>
        <a:lstStyle/>
        <a:p>
          <a:r>
            <a:rPr lang="it-IT" sz="2400" dirty="0" smtClean="0"/>
            <a:t>OBBLIGO </a:t>
          </a:r>
          <a:r>
            <a:rPr lang="it-IT" sz="2400" dirty="0" err="1" smtClean="0"/>
            <a:t>DI</a:t>
          </a:r>
          <a:r>
            <a:rPr lang="it-IT" sz="2400" dirty="0" smtClean="0"/>
            <a:t> </a:t>
          </a:r>
        </a:p>
        <a:p>
          <a:r>
            <a:rPr lang="it-IT" sz="2400" dirty="0" smtClean="0"/>
            <a:t>CONSERVARE</a:t>
          </a:r>
        </a:p>
      </dgm:t>
    </dgm:pt>
    <dgm:pt modelId="{34EE19B5-21A4-4C06-9F60-BA268F4C9D11}" type="parTrans" cxnId="{D1BC78AA-F981-4871-9853-C4CB5E45FD21}">
      <dgm:prSet/>
      <dgm:spPr/>
      <dgm:t>
        <a:bodyPr/>
        <a:lstStyle/>
        <a:p>
          <a:endParaRPr lang="it-IT"/>
        </a:p>
      </dgm:t>
    </dgm:pt>
    <dgm:pt modelId="{52C9131F-BF80-4358-8BE6-2A7516454849}" type="sibTrans" cxnId="{D1BC78AA-F981-4871-9853-C4CB5E45FD21}">
      <dgm:prSet/>
      <dgm:spPr/>
      <dgm:t>
        <a:bodyPr/>
        <a:lstStyle/>
        <a:p>
          <a:endParaRPr lang="it-IT"/>
        </a:p>
      </dgm:t>
    </dgm:pt>
    <dgm:pt modelId="{AEF53FBA-E110-499F-8417-2569B3D9FBD4}" type="asst">
      <dgm:prSet phldrT="[Tes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it-IT" sz="1600" dirty="0" smtClean="0"/>
            <a:t>COPIA O RIFERIMENTI DEI DOCUMENTI RICHIESTI PER L’ADEGUATA VERIFICA DELLA CLIENTELA</a:t>
          </a:r>
          <a:endParaRPr lang="it-IT" sz="1600" dirty="0"/>
        </a:p>
      </dgm:t>
    </dgm:pt>
    <dgm:pt modelId="{090E67D1-9CCF-4BC7-BE66-F31C8F175F31}" type="parTrans" cxnId="{74A511E8-A2BA-4C75-B558-8A3043610A79}">
      <dgm:prSet/>
      <dgm:spPr/>
      <dgm:t>
        <a:bodyPr/>
        <a:lstStyle/>
        <a:p>
          <a:endParaRPr lang="it-IT"/>
        </a:p>
      </dgm:t>
    </dgm:pt>
    <dgm:pt modelId="{D309021C-B328-4739-8428-FB91A82A8634}" type="sibTrans" cxnId="{74A511E8-A2BA-4C75-B558-8A3043610A79}">
      <dgm:prSet/>
      <dgm:spPr/>
      <dgm:t>
        <a:bodyPr/>
        <a:lstStyle/>
        <a:p>
          <a:endParaRPr lang="it-IT"/>
        </a:p>
      </dgm:t>
    </dgm:pt>
    <dgm:pt modelId="{9DCDF46F-3B3B-4285-A45D-A40197537E67}" type="asst">
      <dgm:prSet phldrT="[Testo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it-IT" sz="1600" dirty="0" smtClean="0"/>
            <a:t>I DOCUMENTI ORIGINALI O LE COPIE</a:t>
          </a:r>
          <a:br>
            <a:rPr lang="it-IT" sz="1600" dirty="0" smtClean="0"/>
          </a:br>
          <a:r>
            <a:rPr lang="it-IT" sz="1600" dirty="0" err="1" smtClean="0"/>
            <a:t>DI</a:t>
          </a:r>
          <a:r>
            <a:rPr lang="it-IT" sz="1600" dirty="0" smtClean="0"/>
            <a:t> OPERAZIONI E PRESTAZIONI PROFESSIONALI</a:t>
          </a:r>
          <a:endParaRPr lang="it-IT" sz="1600" dirty="0"/>
        </a:p>
      </dgm:t>
    </dgm:pt>
    <dgm:pt modelId="{CA79B468-83FF-47C6-A8CB-283B4A80A08C}" type="parTrans" cxnId="{FFFB6CCD-8654-421D-B5D6-5255BA46B1F0}">
      <dgm:prSet/>
      <dgm:spPr/>
      <dgm:t>
        <a:bodyPr/>
        <a:lstStyle/>
        <a:p>
          <a:endParaRPr lang="it-IT"/>
        </a:p>
      </dgm:t>
    </dgm:pt>
    <dgm:pt modelId="{0254717F-560F-4EE2-AC3C-BBCF0A7A2D49}" type="sibTrans" cxnId="{FFFB6CCD-8654-421D-B5D6-5255BA46B1F0}">
      <dgm:prSet/>
      <dgm:spPr/>
      <dgm:t>
        <a:bodyPr/>
        <a:lstStyle/>
        <a:p>
          <a:endParaRPr lang="it-IT"/>
        </a:p>
      </dgm:t>
    </dgm:pt>
    <dgm:pt modelId="{D2B4FC2E-A59C-40DC-8153-55BE54256FE8}" type="pres">
      <dgm:prSet presAssocID="{8D9ECC45-4592-4AEA-937A-D1B0B66D96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30FC224F-5062-447E-943A-CFD249B7E407}" type="pres">
      <dgm:prSet presAssocID="{22F2F036-5E1F-4094-9C66-AA0A3D8DDA60}" presName="hierRoot1" presStyleCnt="0">
        <dgm:presLayoutVars>
          <dgm:hierBranch val="init"/>
        </dgm:presLayoutVars>
      </dgm:prSet>
      <dgm:spPr/>
    </dgm:pt>
    <dgm:pt modelId="{1DCED25C-D911-49B4-933E-8FB915226738}" type="pres">
      <dgm:prSet presAssocID="{22F2F036-5E1F-4094-9C66-AA0A3D8DDA60}" presName="rootComposite1" presStyleCnt="0"/>
      <dgm:spPr/>
    </dgm:pt>
    <dgm:pt modelId="{114A0F34-43EE-4BBC-96A6-207BEAE9FBD8}" type="pres">
      <dgm:prSet presAssocID="{22F2F036-5E1F-4094-9C66-AA0A3D8DDA60}" presName="rootText1" presStyleLbl="node0" presStyleIdx="0" presStyleCnt="1" custScaleX="119191" custScaleY="7981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2FE628F2-8C8A-4AF3-88DA-FBAB76D1EFFE}" type="pres">
      <dgm:prSet presAssocID="{22F2F036-5E1F-4094-9C66-AA0A3D8DDA60}" presName="rootConnector1" presStyleLbl="node1" presStyleIdx="0" presStyleCnt="0"/>
      <dgm:spPr/>
      <dgm:t>
        <a:bodyPr/>
        <a:lstStyle/>
        <a:p>
          <a:endParaRPr lang="it-IT"/>
        </a:p>
      </dgm:t>
    </dgm:pt>
    <dgm:pt modelId="{ED265F52-B4EB-4B92-AF09-317D9C83AAEB}" type="pres">
      <dgm:prSet presAssocID="{22F2F036-5E1F-4094-9C66-AA0A3D8DDA60}" presName="hierChild2" presStyleCnt="0"/>
      <dgm:spPr/>
    </dgm:pt>
    <dgm:pt modelId="{D003060B-815B-4101-BEB9-B0565BCD2E13}" type="pres">
      <dgm:prSet presAssocID="{22F2F036-5E1F-4094-9C66-AA0A3D8DDA60}" presName="hierChild3" presStyleCnt="0"/>
      <dgm:spPr/>
    </dgm:pt>
    <dgm:pt modelId="{4578064E-43FE-45AA-B5CC-ACBCA7C6F91B}" type="pres">
      <dgm:prSet presAssocID="{090E67D1-9CCF-4BC7-BE66-F31C8F175F31}" presName="Name111" presStyleLbl="parChTrans1D2" presStyleIdx="0" presStyleCnt="2"/>
      <dgm:spPr/>
      <dgm:t>
        <a:bodyPr/>
        <a:lstStyle/>
        <a:p>
          <a:endParaRPr lang="it-IT"/>
        </a:p>
      </dgm:t>
    </dgm:pt>
    <dgm:pt modelId="{9FB3BC83-E6F9-400D-9076-F86D3AE95357}" type="pres">
      <dgm:prSet presAssocID="{AEF53FBA-E110-499F-8417-2569B3D9FBD4}" presName="hierRoot3" presStyleCnt="0">
        <dgm:presLayoutVars>
          <dgm:hierBranch val="init"/>
        </dgm:presLayoutVars>
      </dgm:prSet>
      <dgm:spPr/>
    </dgm:pt>
    <dgm:pt modelId="{B13B20CD-A161-4A54-829E-9980F18D9A24}" type="pres">
      <dgm:prSet presAssocID="{AEF53FBA-E110-499F-8417-2569B3D9FBD4}" presName="rootComposite3" presStyleCnt="0"/>
      <dgm:spPr/>
    </dgm:pt>
    <dgm:pt modelId="{807902FC-46CF-4BEF-B633-C7AE48784FB0}" type="pres">
      <dgm:prSet presAssocID="{AEF53FBA-E110-499F-8417-2569B3D9FBD4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C9DF5287-56D2-4E82-A945-D0D82DCCA13C}" type="pres">
      <dgm:prSet presAssocID="{AEF53FBA-E110-499F-8417-2569B3D9FBD4}" presName="rootConnector3" presStyleLbl="asst1" presStyleIdx="0" presStyleCnt="2"/>
      <dgm:spPr/>
      <dgm:t>
        <a:bodyPr/>
        <a:lstStyle/>
        <a:p>
          <a:endParaRPr lang="it-IT"/>
        </a:p>
      </dgm:t>
    </dgm:pt>
    <dgm:pt modelId="{8BA0ECFD-F8A1-421D-AEC6-D43A51B4D7EA}" type="pres">
      <dgm:prSet presAssocID="{AEF53FBA-E110-499F-8417-2569B3D9FBD4}" presName="hierChild6" presStyleCnt="0"/>
      <dgm:spPr/>
    </dgm:pt>
    <dgm:pt modelId="{DC57D36B-3A78-41FA-A846-A310E4BFA5D6}" type="pres">
      <dgm:prSet presAssocID="{AEF53FBA-E110-499F-8417-2569B3D9FBD4}" presName="hierChild7" presStyleCnt="0"/>
      <dgm:spPr/>
    </dgm:pt>
    <dgm:pt modelId="{13B5DF25-FB7A-44E0-BC7B-17871EB5E63B}" type="pres">
      <dgm:prSet presAssocID="{CA79B468-83FF-47C6-A8CB-283B4A80A08C}" presName="Name111" presStyleLbl="parChTrans1D2" presStyleIdx="1" presStyleCnt="2"/>
      <dgm:spPr/>
      <dgm:t>
        <a:bodyPr/>
        <a:lstStyle/>
        <a:p>
          <a:endParaRPr lang="it-IT"/>
        </a:p>
      </dgm:t>
    </dgm:pt>
    <dgm:pt modelId="{2FBA9450-1200-487D-8294-64FE63F2F958}" type="pres">
      <dgm:prSet presAssocID="{9DCDF46F-3B3B-4285-A45D-A40197537E67}" presName="hierRoot3" presStyleCnt="0">
        <dgm:presLayoutVars>
          <dgm:hierBranch val="init"/>
        </dgm:presLayoutVars>
      </dgm:prSet>
      <dgm:spPr/>
    </dgm:pt>
    <dgm:pt modelId="{92BE46DD-B3DF-4679-89D8-8E477D03B284}" type="pres">
      <dgm:prSet presAssocID="{9DCDF46F-3B3B-4285-A45D-A40197537E67}" presName="rootComposite3" presStyleCnt="0"/>
      <dgm:spPr/>
    </dgm:pt>
    <dgm:pt modelId="{40D23D5B-9596-412C-A57B-290F1E3187D2}" type="pres">
      <dgm:prSet presAssocID="{9DCDF46F-3B3B-4285-A45D-A40197537E67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56BB047-EE51-4C95-A4B6-8AC00276954E}" type="pres">
      <dgm:prSet presAssocID="{9DCDF46F-3B3B-4285-A45D-A40197537E67}" presName="rootConnector3" presStyleLbl="asst1" presStyleIdx="1" presStyleCnt="2"/>
      <dgm:spPr/>
      <dgm:t>
        <a:bodyPr/>
        <a:lstStyle/>
        <a:p>
          <a:endParaRPr lang="it-IT"/>
        </a:p>
      </dgm:t>
    </dgm:pt>
    <dgm:pt modelId="{A1941A64-6C7E-4710-86E8-BAE337B98536}" type="pres">
      <dgm:prSet presAssocID="{9DCDF46F-3B3B-4285-A45D-A40197537E67}" presName="hierChild6" presStyleCnt="0"/>
      <dgm:spPr/>
    </dgm:pt>
    <dgm:pt modelId="{1372078E-2C92-42B5-BC4A-B86310EB7C7F}" type="pres">
      <dgm:prSet presAssocID="{9DCDF46F-3B3B-4285-A45D-A40197537E67}" presName="hierChild7" presStyleCnt="0"/>
      <dgm:spPr/>
    </dgm:pt>
  </dgm:ptLst>
  <dgm:cxnLst>
    <dgm:cxn modelId="{FFFB6CCD-8654-421D-B5D6-5255BA46B1F0}" srcId="{22F2F036-5E1F-4094-9C66-AA0A3D8DDA60}" destId="{9DCDF46F-3B3B-4285-A45D-A40197537E67}" srcOrd="1" destOrd="0" parTransId="{CA79B468-83FF-47C6-A8CB-283B4A80A08C}" sibTransId="{0254717F-560F-4EE2-AC3C-BBCF0A7A2D49}"/>
    <dgm:cxn modelId="{9F40390C-6AEF-4DC3-8BA0-FC8A2413774D}" type="presOf" srcId="{CA79B468-83FF-47C6-A8CB-283B4A80A08C}" destId="{13B5DF25-FB7A-44E0-BC7B-17871EB5E63B}" srcOrd="0" destOrd="0" presId="urn:microsoft.com/office/officeart/2005/8/layout/orgChart1"/>
    <dgm:cxn modelId="{0FEF7FC0-9CBE-451B-9055-FC71C950BA8E}" type="presOf" srcId="{AEF53FBA-E110-499F-8417-2569B3D9FBD4}" destId="{807902FC-46CF-4BEF-B633-C7AE48784FB0}" srcOrd="0" destOrd="0" presId="urn:microsoft.com/office/officeart/2005/8/layout/orgChart1"/>
    <dgm:cxn modelId="{74A511E8-A2BA-4C75-B558-8A3043610A79}" srcId="{22F2F036-5E1F-4094-9C66-AA0A3D8DDA60}" destId="{AEF53FBA-E110-499F-8417-2569B3D9FBD4}" srcOrd="0" destOrd="0" parTransId="{090E67D1-9CCF-4BC7-BE66-F31C8F175F31}" sibTransId="{D309021C-B328-4739-8428-FB91A82A8634}"/>
    <dgm:cxn modelId="{D1BC78AA-F981-4871-9853-C4CB5E45FD21}" srcId="{8D9ECC45-4592-4AEA-937A-D1B0B66D96D3}" destId="{22F2F036-5E1F-4094-9C66-AA0A3D8DDA60}" srcOrd="0" destOrd="0" parTransId="{34EE19B5-21A4-4C06-9F60-BA268F4C9D11}" sibTransId="{52C9131F-BF80-4358-8BE6-2A7516454849}"/>
    <dgm:cxn modelId="{4A227535-D3FE-4894-9E6D-A98BBD484528}" type="presOf" srcId="{9DCDF46F-3B3B-4285-A45D-A40197537E67}" destId="{40D23D5B-9596-412C-A57B-290F1E3187D2}" srcOrd="0" destOrd="0" presId="urn:microsoft.com/office/officeart/2005/8/layout/orgChart1"/>
    <dgm:cxn modelId="{DE2FE2AF-D853-4BFF-A767-3ABECEED3DF6}" type="presOf" srcId="{9DCDF46F-3B3B-4285-A45D-A40197537E67}" destId="{B56BB047-EE51-4C95-A4B6-8AC00276954E}" srcOrd="1" destOrd="0" presId="urn:microsoft.com/office/officeart/2005/8/layout/orgChart1"/>
    <dgm:cxn modelId="{65DA6E4A-7DA4-4AA0-BDDA-A9B3F5ED3AB4}" type="presOf" srcId="{8D9ECC45-4592-4AEA-937A-D1B0B66D96D3}" destId="{D2B4FC2E-A59C-40DC-8153-55BE54256FE8}" srcOrd="0" destOrd="0" presId="urn:microsoft.com/office/officeart/2005/8/layout/orgChart1"/>
    <dgm:cxn modelId="{CF7FFB7B-6181-4606-8C55-D23B12F4B3B4}" type="presOf" srcId="{22F2F036-5E1F-4094-9C66-AA0A3D8DDA60}" destId="{2FE628F2-8C8A-4AF3-88DA-FBAB76D1EFFE}" srcOrd="1" destOrd="0" presId="urn:microsoft.com/office/officeart/2005/8/layout/orgChart1"/>
    <dgm:cxn modelId="{B054DAAB-C2CE-4208-B952-783379EA9AC3}" type="presOf" srcId="{090E67D1-9CCF-4BC7-BE66-F31C8F175F31}" destId="{4578064E-43FE-45AA-B5CC-ACBCA7C6F91B}" srcOrd="0" destOrd="0" presId="urn:microsoft.com/office/officeart/2005/8/layout/orgChart1"/>
    <dgm:cxn modelId="{588FAC4D-752C-420F-816D-71B169DC4DBA}" type="presOf" srcId="{AEF53FBA-E110-499F-8417-2569B3D9FBD4}" destId="{C9DF5287-56D2-4E82-A945-D0D82DCCA13C}" srcOrd="1" destOrd="0" presId="urn:microsoft.com/office/officeart/2005/8/layout/orgChart1"/>
    <dgm:cxn modelId="{13004F34-B1A9-44CD-8611-05BA815D6AAA}" type="presOf" srcId="{22F2F036-5E1F-4094-9C66-AA0A3D8DDA60}" destId="{114A0F34-43EE-4BBC-96A6-207BEAE9FBD8}" srcOrd="0" destOrd="0" presId="urn:microsoft.com/office/officeart/2005/8/layout/orgChart1"/>
    <dgm:cxn modelId="{9D1C43B7-DA42-494D-9445-2B55BDDD15C3}" type="presParOf" srcId="{D2B4FC2E-A59C-40DC-8153-55BE54256FE8}" destId="{30FC224F-5062-447E-943A-CFD249B7E407}" srcOrd="0" destOrd="0" presId="urn:microsoft.com/office/officeart/2005/8/layout/orgChart1"/>
    <dgm:cxn modelId="{2F5E47B3-65ED-474C-BC59-7EBF2F001F38}" type="presParOf" srcId="{30FC224F-5062-447E-943A-CFD249B7E407}" destId="{1DCED25C-D911-49B4-933E-8FB915226738}" srcOrd="0" destOrd="0" presId="urn:microsoft.com/office/officeart/2005/8/layout/orgChart1"/>
    <dgm:cxn modelId="{0C76E5EE-29E2-4399-BC57-8E515501668F}" type="presParOf" srcId="{1DCED25C-D911-49B4-933E-8FB915226738}" destId="{114A0F34-43EE-4BBC-96A6-207BEAE9FBD8}" srcOrd="0" destOrd="0" presId="urn:microsoft.com/office/officeart/2005/8/layout/orgChart1"/>
    <dgm:cxn modelId="{1BBCC312-5E16-4783-95A2-3EF1728A70AE}" type="presParOf" srcId="{1DCED25C-D911-49B4-933E-8FB915226738}" destId="{2FE628F2-8C8A-4AF3-88DA-FBAB76D1EFFE}" srcOrd="1" destOrd="0" presId="urn:microsoft.com/office/officeart/2005/8/layout/orgChart1"/>
    <dgm:cxn modelId="{17A04730-1DA7-406F-B74C-5D9FE36A6A51}" type="presParOf" srcId="{30FC224F-5062-447E-943A-CFD249B7E407}" destId="{ED265F52-B4EB-4B92-AF09-317D9C83AAEB}" srcOrd="1" destOrd="0" presId="urn:microsoft.com/office/officeart/2005/8/layout/orgChart1"/>
    <dgm:cxn modelId="{0FAE2526-9BDE-4772-AF1C-D973ED707E58}" type="presParOf" srcId="{30FC224F-5062-447E-943A-CFD249B7E407}" destId="{D003060B-815B-4101-BEB9-B0565BCD2E13}" srcOrd="2" destOrd="0" presId="urn:microsoft.com/office/officeart/2005/8/layout/orgChart1"/>
    <dgm:cxn modelId="{6A6812EB-03DC-45D6-B3B2-9C72D6BC51AB}" type="presParOf" srcId="{D003060B-815B-4101-BEB9-B0565BCD2E13}" destId="{4578064E-43FE-45AA-B5CC-ACBCA7C6F91B}" srcOrd="0" destOrd="0" presId="urn:microsoft.com/office/officeart/2005/8/layout/orgChart1"/>
    <dgm:cxn modelId="{9BCD4696-1B1B-4C06-A28D-7BE87C7779EF}" type="presParOf" srcId="{D003060B-815B-4101-BEB9-B0565BCD2E13}" destId="{9FB3BC83-E6F9-400D-9076-F86D3AE95357}" srcOrd="1" destOrd="0" presId="urn:microsoft.com/office/officeart/2005/8/layout/orgChart1"/>
    <dgm:cxn modelId="{C193BC6D-9F50-4A11-BA1C-3AE2E00DF77D}" type="presParOf" srcId="{9FB3BC83-E6F9-400D-9076-F86D3AE95357}" destId="{B13B20CD-A161-4A54-829E-9980F18D9A24}" srcOrd="0" destOrd="0" presId="urn:microsoft.com/office/officeart/2005/8/layout/orgChart1"/>
    <dgm:cxn modelId="{82C65D7F-2EBD-4E7E-B9D1-54861629FD34}" type="presParOf" srcId="{B13B20CD-A161-4A54-829E-9980F18D9A24}" destId="{807902FC-46CF-4BEF-B633-C7AE48784FB0}" srcOrd="0" destOrd="0" presId="urn:microsoft.com/office/officeart/2005/8/layout/orgChart1"/>
    <dgm:cxn modelId="{03A151C6-7E5D-47AB-AE5D-1EFDF946EA4A}" type="presParOf" srcId="{B13B20CD-A161-4A54-829E-9980F18D9A24}" destId="{C9DF5287-56D2-4E82-A945-D0D82DCCA13C}" srcOrd="1" destOrd="0" presId="urn:microsoft.com/office/officeart/2005/8/layout/orgChart1"/>
    <dgm:cxn modelId="{9B6CAA83-4255-4E5E-939E-8416A32E5E5E}" type="presParOf" srcId="{9FB3BC83-E6F9-400D-9076-F86D3AE95357}" destId="{8BA0ECFD-F8A1-421D-AEC6-D43A51B4D7EA}" srcOrd="1" destOrd="0" presId="urn:microsoft.com/office/officeart/2005/8/layout/orgChart1"/>
    <dgm:cxn modelId="{7621C903-4EE3-4711-B667-B28969F7396B}" type="presParOf" srcId="{9FB3BC83-E6F9-400D-9076-F86D3AE95357}" destId="{DC57D36B-3A78-41FA-A846-A310E4BFA5D6}" srcOrd="2" destOrd="0" presId="urn:microsoft.com/office/officeart/2005/8/layout/orgChart1"/>
    <dgm:cxn modelId="{3095874E-8BFB-4071-8D22-86630747F6A6}" type="presParOf" srcId="{D003060B-815B-4101-BEB9-B0565BCD2E13}" destId="{13B5DF25-FB7A-44E0-BC7B-17871EB5E63B}" srcOrd="2" destOrd="0" presId="urn:microsoft.com/office/officeart/2005/8/layout/orgChart1"/>
    <dgm:cxn modelId="{02F657C3-53F0-42E4-B8A0-C84EA2622BEC}" type="presParOf" srcId="{D003060B-815B-4101-BEB9-B0565BCD2E13}" destId="{2FBA9450-1200-487D-8294-64FE63F2F958}" srcOrd="3" destOrd="0" presId="urn:microsoft.com/office/officeart/2005/8/layout/orgChart1"/>
    <dgm:cxn modelId="{A250804C-EAFD-4E60-ACEE-9F310C07ED0A}" type="presParOf" srcId="{2FBA9450-1200-487D-8294-64FE63F2F958}" destId="{92BE46DD-B3DF-4679-89D8-8E477D03B284}" srcOrd="0" destOrd="0" presId="urn:microsoft.com/office/officeart/2005/8/layout/orgChart1"/>
    <dgm:cxn modelId="{A96ED9EE-316A-4A38-80A0-F3425BD1F09B}" type="presParOf" srcId="{92BE46DD-B3DF-4679-89D8-8E477D03B284}" destId="{40D23D5B-9596-412C-A57B-290F1E3187D2}" srcOrd="0" destOrd="0" presId="urn:microsoft.com/office/officeart/2005/8/layout/orgChart1"/>
    <dgm:cxn modelId="{4BFBC215-442E-43FF-B24B-01BD7092F6C8}" type="presParOf" srcId="{92BE46DD-B3DF-4679-89D8-8E477D03B284}" destId="{B56BB047-EE51-4C95-A4B6-8AC00276954E}" srcOrd="1" destOrd="0" presId="urn:microsoft.com/office/officeart/2005/8/layout/orgChart1"/>
    <dgm:cxn modelId="{0B9D7BCC-C98C-4700-BABB-537A8E28E158}" type="presParOf" srcId="{2FBA9450-1200-487D-8294-64FE63F2F958}" destId="{A1941A64-6C7E-4710-86E8-BAE337B98536}" srcOrd="1" destOrd="0" presId="urn:microsoft.com/office/officeart/2005/8/layout/orgChart1"/>
    <dgm:cxn modelId="{6B1BCE68-4352-4ABB-A3C8-0671E972CF03}" type="presParOf" srcId="{2FBA9450-1200-487D-8294-64FE63F2F958}" destId="{1372078E-2C92-42B5-BC4A-B86310EB7C7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B89F3B9-DDC4-4D74-A1FF-898D9385CF64}" type="doc">
      <dgm:prSet loTypeId="urn:microsoft.com/office/officeart/2005/8/layout/hierarchy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EA019B1F-E319-4659-A084-0A46FFB338AD}">
      <dgm:prSet phldrT="[Testo]" custT="1"/>
      <dgm:spPr/>
      <dgm:t>
        <a:bodyPr/>
        <a:lstStyle/>
        <a:p>
          <a:r>
            <a:rPr lang="it-IT" sz="1600" b="1" dirty="0" smtClean="0"/>
            <a:t>I PROFESSIONISTI HANNO L’OBBLIGO </a:t>
          </a:r>
          <a:r>
            <a:rPr lang="it-IT" sz="1600" b="1" dirty="0" err="1" smtClean="0"/>
            <a:t>DI</a:t>
          </a:r>
          <a:r>
            <a:rPr lang="it-IT" sz="1600" b="1" dirty="0" smtClean="0"/>
            <a:t> SEGNALAZIONE ALL’UIF QUANDO</a:t>
          </a:r>
          <a:endParaRPr lang="it-IT" sz="1600" b="1" dirty="0"/>
        </a:p>
      </dgm:t>
    </dgm:pt>
    <dgm:pt modelId="{6A10194A-BC2B-49E8-B264-3045C6E3F55B}" type="parTrans" cxnId="{2FC6BEC2-BEC1-4D82-9FA3-023DDC2D592B}">
      <dgm:prSet/>
      <dgm:spPr/>
      <dgm:t>
        <a:bodyPr/>
        <a:lstStyle/>
        <a:p>
          <a:endParaRPr lang="it-IT"/>
        </a:p>
      </dgm:t>
    </dgm:pt>
    <dgm:pt modelId="{F41A678D-4591-4FFC-848B-920D8575B1B1}" type="sibTrans" cxnId="{2FC6BEC2-BEC1-4D82-9FA3-023DDC2D592B}">
      <dgm:prSet/>
      <dgm:spPr/>
      <dgm:t>
        <a:bodyPr/>
        <a:lstStyle/>
        <a:p>
          <a:endParaRPr lang="it-IT"/>
        </a:p>
      </dgm:t>
    </dgm:pt>
    <dgm:pt modelId="{114C9EA6-EDDF-4BEE-872B-787D120AE88D}">
      <dgm:prSet phldrT="[Testo]"/>
      <dgm:spPr/>
      <dgm:t>
        <a:bodyPr/>
        <a:lstStyle/>
        <a:p>
          <a:r>
            <a:rPr lang="it-IT" b="1" dirty="0" smtClean="0"/>
            <a:t>SANNO</a:t>
          </a:r>
          <a:endParaRPr lang="it-IT" b="1" dirty="0"/>
        </a:p>
      </dgm:t>
    </dgm:pt>
    <dgm:pt modelId="{D8095D40-8D16-4375-8201-8AA77123283C}" type="parTrans" cxnId="{66921CC7-8842-4881-8D8A-D0941A24D32B}">
      <dgm:prSet/>
      <dgm:spPr/>
      <dgm:t>
        <a:bodyPr/>
        <a:lstStyle/>
        <a:p>
          <a:endParaRPr lang="it-IT"/>
        </a:p>
      </dgm:t>
    </dgm:pt>
    <dgm:pt modelId="{74484F5C-60A6-4504-8671-81A5BB85F303}" type="sibTrans" cxnId="{66921CC7-8842-4881-8D8A-D0941A24D32B}">
      <dgm:prSet/>
      <dgm:spPr/>
      <dgm:t>
        <a:bodyPr/>
        <a:lstStyle/>
        <a:p>
          <a:endParaRPr lang="it-IT"/>
        </a:p>
      </dgm:t>
    </dgm:pt>
    <dgm:pt modelId="{5B7D092B-5718-4838-A7C6-B15C82E365C7}">
      <dgm:prSet phldrT="[Testo]"/>
      <dgm:spPr/>
      <dgm:t>
        <a:bodyPr/>
        <a:lstStyle/>
        <a:p>
          <a:r>
            <a:rPr lang="it-IT" b="1" dirty="0" smtClean="0"/>
            <a:t>SOSPETTANO</a:t>
          </a:r>
          <a:endParaRPr lang="it-IT" b="1" dirty="0"/>
        </a:p>
      </dgm:t>
    </dgm:pt>
    <dgm:pt modelId="{C029848F-0186-4C74-B843-37EE0D8496B4}" type="parTrans" cxnId="{AE491895-37E7-498E-B4E1-8BE6CBE3425F}">
      <dgm:prSet/>
      <dgm:spPr/>
      <dgm:t>
        <a:bodyPr/>
        <a:lstStyle/>
        <a:p>
          <a:endParaRPr lang="it-IT" b="1"/>
        </a:p>
      </dgm:t>
    </dgm:pt>
    <dgm:pt modelId="{2CD49F99-6926-4606-A875-2015C40F60E5}" type="sibTrans" cxnId="{AE491895-37E7-498E-B4E1-8BE6CBE3425F}">
      <dgm:prSet/>
      <dgm:spPr/>
      <dgm:t>
        <a:bodyPr/>
        <a:lstStyle/>
        <a:p>
          <a:endParaRPr lang="it-IT"/>
        </a:p>
      </dgm:t>
    </dgm:pt>
    <dgm:pt modelId="{53ACDC6C-5A2E-49F6-B123-D0C2DA960A18}">
      <dgm:prSet phldrT="[Testo]"/>
      <dgm:spPr/>
      <dgm:t>
        <a:bodyPr/>
        <a:lstStyle/>
        <a:p>
          <a:r>
            <a:rPr lang="it-IT" b="1" dirty="0" err="1" smtClean="0"/>
            <a:t>VI</a:t>
          </a:r>
          <a:r>
            <a:rPr lang="it-IT" b="1" dirty="0" smtClean="0"/>
            <a:t> SONO MOTIVI RAGIONEVOLI </a:t>
          </a:r>
          <a:r>
            <a:rPr lang="it-IT" b="1" dirty="0" err="1" smtClean="0"/>
            <a:t>DI</a:t>
          </a:r>
          <a:r>
            <a:rPr lang="it-IT" b="1" dirty="0" smtClean="0"/>
            <a:t> SOSPETTARE</a:t>
          </a:r>
          <a:endParaRPr lang="it-IT" b="1" dirty="0"/>
        </a:p>
      </dgm:t>
    </dgm:pt>
    <dgm:pt modelId="{245BC1BE-AF75-4A79-A361-339CFB600BA7}" type="parTrans" cxnId="{F29A2047-E6E7-4883-895F-188B35DF2E21}">
      <dgm:prSet/>
      <dgm:spPr/>
      <dgm:t>
        <a:bodyPr/>
        <a:lstStyle/>
        <a:p>
          <a:endParaRPr lang="it-IT"/>
        </a:p>
      </dgm:t>
    </dgm:pt>
    <dgm:pt modelId="{5BA305AD-7376-4513-9C89-D2FFE73265B0}" type="sibTrans" cxnId="{F29A2047-E6E7-4883-895F-188B35DF2E21}">
      <dgm:prSet/>
      <dgm:spPr/>
      <dgm:t>
        <a:bodyPr/>
        <a:lstStyle/>
        <a:p>
          <a:endParaRPr lang="it-IT"/>
        </a:p>
      </dgm:t>
    </dgm:pt>
    <dgm:pt modelId="{09F2C5F0-49FF-4C93-8775-54D34517AFC6}" type="pres">
      <dgm:prSet presAssocID="{8B89F3B9-DDC4-4D74-A1FF-898D9385CF6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1FFCB855-9377-4EC3-A07B-B42F8ACA9041}" type="pres">
      <dgm:prSet presAssocID="{EA019B1F-E319-4659-A084-0A46FFB338AD}" presName="hierRoot1" presStyleCnt="0"/>
      <dgm:spPr/>
    </dgm:pt>
    <dgm:pt modelId="{5AF777EE-6EB9-49CE-9446-2FCE732DEE4B}" type="pres">
      <dgm:prSet presAssocID="{EA019B1F-E319-4659-A084-0A46FFB338AD}" presName="composite" presStyleCnt="0"/>
      <dgm:spPr/>
    </dgm:pt>
    <dgm:pt modelId="{24B0C41D-80A6-4CE0-9E7E-E15CABF5C40A}" type="pres">
      <dgm:prSet presAssocID="{EA019B1F-E319-4659-A084-0A46FFB338AD}" presName="background" presStyleLbl="node0" presStyleIdx="0" presStyleCnt="1"/>
      <dgm:spPr>
        <a:solidFill>
          <a:srgbClr val="92D050"/>
        </a:solidFill>
      </dgm:spPr>
      <dgm:t>
        <a:bodyPr/>
        <a:lstStyle/>
        <a:p>
          <a:endParaRPr lang="it-IT"/>
        </a:p>
      </dgm:t>
    </dgm:pt>
    <dgm:pt modelId="{9B0C621B-112A-40D5-9380-D8B4D74F6FD2}" type="pres">
      <dgm:prSet presAssocID="{EA019B1F-E319-4659-A084-0A46FFB338AD}" presName="text" presStyleLbl="fgAcc0" presStyleIdx="0" presStyleCnt="1" custScaleX="205557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E74207C-F9A4-4909-B2FF-F4A1A166A496}" type="pres">
      <dgm:prSet presAssocID="{EA019B1F-E319-4659-A084-0A46FFB338AD}" presName="hierChild2" presStyleCnt="0"/>
      <dgm:spPr/>
    </dgm:pt>
    <dgm:pt modelId="{40A0F572-CC4F-4ED3-9342-12F9DC44BEF0}" type="pres">
      <dgm:prSet presAssocID="{D8095D40-8D16-4375-8201-8AA77123283C}" presName="Name10" presStyleLbl="parChTrans1D2" presStyleIdx="0" presStyleCnt="3"/>
      <dgm:spPr/>
      <dgm:t>
        <a:bodyPr/>
        <a:lstStyle/>
        <a:p>
          <a:endParaRPr lang="it-IT"/>
        </a:p>
      </dgm:t>
    </dgm:pt>
    <dgm:pt modelId="{03A5B42E-3E54-4EC1-863C-A534A4522835}" type="pres">
      <dgm:prSet presAssocID="{114C9EA6-EDDF-4BEE-872B-787D120AE88D}" presName="hierRoot2" presStyleCnt="0"/>
      <dgm:spPr/>
    </dgm:pt>
    <dgm:pt modelId="{696BB8FB-173E-427A-B57C-B9BAFFD24C00}" type="pres">
      <dgm:prSet presAssocID="{114C9EA6-EDDF-4BEE-872B-787D120AE88D}" presName="composite2" presStyleCnt="0"/>
      <dgm:spPr/>
    </dgm:pt>
    <dgm:pt modelId="{A6C16641-7125-4BBA-B363-88A293AEBEAF}" type="pres">
      <dgm:prSet presAssocID="{114C9EA6-EDDF-4BEE-872B-787D120AE88D}" presName="background2" presStyleLbl="node2" presStyleIdx="0" presStyleCnt="3"/>
      <dgm:spPr>
        <a:solidFill>
          <a:srgbClr val="92D050"/>
        </a:solidFill>
      </dgm:spPr>
      <dgm:t>
        <a:bodyPr/>
        <a:lstStyle/>
        <a:p>
          <a:endParaRPr lang="it-IT"/>
        </a:p>
      </dgm:t>
    </dgm:pt>
    <dgm:pt modelId="{BB607880-6A8A-432E-BF9B-6BFFEC199122}" type="pres">
      <dgm:prSet presAssocID="{114C9EA6-EDDF-4BEE-872B-787D120AE88D}" presName="text2" presStyleLbl="fgAcc2" presStyleIdx="0" presStyleCnt="3" custScaleY="8109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8BD96FE-E744-43EB-B62B-450D81D4E8C6}" type="pres">
      <dgm:prSet presAssocID="{114C9EA6-EDDF-4BEE-872B-787D120AE88D}" presName="hierChild3" presStyleCnt="0"/>
      <dgm:spPr/>
    </dgm:pt>
    <dgm:pt modelId="{EAD10222-4507-4348-8541-6A5B5D2BE670}" type="pres">
      <dgm:prSet presAssocID="{C029848F-0186-4C74-B843-37EE0D8496B4}" presName="Name10" presStyleLbl="parChTrans1D2" presStyleIdx="1" presStyleCnt="3" custSzX="104100"/>
      <dgm:spPr/>
      <dgm:t>
        <a:bodyPr/>
        <a:lstStyle/>
        <a:p>
          <a:endParaRPr lang="it-IT"/>
        </a:p>
      </dgm:t>
    </dgm:pt>
    <dgm:pt modelId="{CEC94243-635C-439F-8D4F-8DF14910B88E}" type="pres">
      <dgm:prSet presAssocID="{5B7D092B-5718-4838-A7C6-B15C82E365C7}" presName="hierRoot2" presStyleCnt="0"/>
      <dgm:spPr/>
    </dgm:pt>
    <dgm:pt modelId="{2706487F-0D1E-45C8-AD7C-AEA407ECCDE9}" type="pres">
      <dgm:prSet presAssocID="{5B7D092B-5718-4838-A7C6-B15C82E365C7}" presName="composite2" presStyleCnt="0"/>
      <dgm:spPr/>
    </dgm:pt>
    <dgm:pt modelId="{03E12646-67C1-4889-9F34-4EE31DE261F0}" type="pres">
      <dgm:prSet presAssocID="{5B7D092B-5718-4838-A7C6-B15C82E365C7}" presName="background2" presStyleLbl="node2" presStyleIdx="1" presStyleCnt="3"/>
      <dgm:spPr>
        <a:solidFill>
          <a:srgbClr val="92D050"/>
        </a:solidFill>
      </dgm:spPr>
      <dgm:t>
        <a:bodyPr/>
        <a:lstStyle/>
        <a:p>
          <a:endParaRPr lang="it-IT"/>
        </a:p>
      </dgm:t>
    </dgm:pt>
    <dgm:pt modelId="{A004D0DE-98A5-4DAD-831F-C0180464DA8E}" type="pres">
      <dgm:prSet presAssocID="{5B7D092B-5718-4838-A7C6-B15C82E365C7}" presName="text2" presStyleLbl="fgAcc2" presStyleIdx="1" presStyleCnt="3" custScaleY="8109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46D4BBD4-4102-47D3-9EFF-9F085657FA6F}" type="pres">
      <dgm:prSet presAssocID="{5B7D092B-5718-4838-A7C6-B15C82E365C7}" presName="hierChild3" presStyleCnt="0"/>
      <dgm:spPr/>
    </dgm:pt>
    <dgm:pt modelId="{E15C35A6-66B6-4EE9-BB54-F07CD6CBB18A}" type="pres">
      <dgm:prSet presAssocID="{245BC1BE-AF75-4A79-A361-339CFB600BA7}" presName="Name10" presStyleLbl="parChTrans1D2" presStyleIdx="2" presStyleCnt="3"/>
      <dgm:spPr/>
      <dgm:t>
        <a:bodyPr/>
        <a:lstStyle/>
        <a:p>
          <a:endParaRPr lang="it-IT"/>
        </a:p>
      </dgm:t>
    </dgm:pt>
    <dgm:pt modelId="{4879FE38-920C-484A-BBA4-190F6BDDE53B}" type="pres">
      <dgm:prSet presAssocID="{53ACDC6C-5A2E-49F6-B123-D0C2DA960A18}" presName="hierRoot2" presStyleCnt="0"/>
      <dgm:spPr/>
    </dgm:pt>
    <dgm:pt modelId="{4BE05835-BED1-402C-BB35-1CA6D8746DA6}" type="pres">
      <dgm:prSet presAssocID="{53ACDC6C-5A2E-49F6-B123-D0C2DA960A18}" presName="composite2" presStyleCnt="0"/>
      <dgm:spPr/>
    </dgm:pt>
    <dgm:pt modelId="{6AC95672-ACE8-4CD9-AEE5-3990EDD18E4F}" type="pres">
      <dgm:prSet presAssocID="{53ACDC6C-5A2E-49F6-B123-D0C2DA960A18}" presName="background2" presStyleLbl="node2" presStyleIdx="2" presStyleCnt="3"/>
      <dgm:spPr>
        <a:solidFill>
          <a:srgbClr val="92D050"/>
        </a:solidFill>
      </dgm:spPr>
      <dgm:t>
        <a:bodyPr/>
        <a:lstStyle/>
        <a:p>
          <a:endParaRPr lang="it-IT"/>
        </a:p>
      </dgm:t>
    </dgm:pt>
    <dgm:pt modelId="{496A7603-E99B-4517-A470-7C3E0ECDDE9F}" type="pres">
      <dgm:prSet presAssocID="{53ACDC6C-5A2E-49F6-B123-D0C2DA960A18}" presName="text2" presStyleLbl="fgAcc2" presStyleIdx="2" presStyleCnt="3" custScaleY="8109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4DA79CE1-7DE9-4B90-9570-CDB5099D4C5F}" type="pres">
      <dgm:prSet presAssocID="{53ACDC6C-5A2E-49F6-B123-D0C2DA960A18}" presName="hierChild3" presStyleCnt="0"/>
      <dgm:spPr/>
    </dgm:pt>
  </dgm:ptLst>
  <dgm:cxnLst>
    <dgm:cxn modelId="{A50A602B-350C-485B-B16A-98829590C1FB}" type="presOf" srcId="{53ACDC6C-5A2E-49F6-B123-D0C2DA960A18}" destId="{496A7603-E99B-4517-A470-7C3E0ECDDE9F}" srcOrd="0" destOrd="0" presId="urn:microsoft.com/office/officeart/2005/8/layout/hierarchy1"/>
    <dgm:cxn modelId="{934C8061-7A28-4A36-8BF7-EDB25FCC08D8}" type="presOf" srcId="{114C9EA6-EDDF-4BEE-872B-787D120AE88D}" destId="{BB607880-6A8A-432E-BF9B-6BFFEC199122}" srcOrd="0" destOrd="0" presId="urn:microsoft.com/office/officeart/2005/8/layout/hierarchy1"/>
    <dgm:cxn modelId="{2FC6BEC2-BEC1-4D82-9FA3-023DDC2D592B}" srcId="{8B89F3B9-DDC4-4D74-A1FF-898D9385CF64}" destId="{EA019B1F-E319-4659-A084-0A46FFB338AD}" srcOrd="0" destOrd="0" parTransId="{6A10194A-BC2B-49E8-B264-3045C6E3F55B}" sibTransId="{F41A678D-4591-4FFC-848B-920D8575B1B1}"/>
    <dgm:cxn modelId="{AE491895-37E7-498E-B4E1-8BE6CBE3425F}" srcId="{EA019B1F-E319-4659-A084-0A46FFB338AD}" destId="{5B7D092B-5718-4838-A7C6-B15C82E365C7}" srcOrd="1" destOrd="0" parTransId="{C029848F-0186-4C74-B843-37EE0D8496B4}" sibTransId="{2CD49F99-6926-4606-A875-2015C40F60E5}"/>
    <dgm:cxn modelId="{7979C69F-461B-4FD0-B426-112B06DB2100}" type="presOf" srcId="{8B89F3B9-DDC4-4D74-A1FF-898D9385CF64}" destId="{09F2C5F0-49FF-4C93-8775-54D34517AFC6}" srcOrd="0" destOrd="0" presId="urn:microsoft.com/office/officeart/2005/8/layout/hierarchy1"/>
    <dgm:cxn modelId="{372F4236-CE49-4666-8DFC-46B9225436CA}" type="presOf" srcId="{245BC1BE-AF75-4A79-A361-339CFB600BA7}" destId="{E15C35A6-66B6-4EE9-BB54-F07CD6CBB18A}" srcOrd="0" destOrd="0" presId="urn:microsoft.com/office/officeart/2005/8/layout/hierarchy1"/>
    <dgm:cxn modelId="{66921CC7-8842-4881-8D8A-D0941A24D32B}" srcId="{EA019B1F-E319-4659-A084-0A46FFB338AD}" destId="{114C9EA6-EDDF-4BEE-872B-787D120AE88D}" srcOrd="0" destOrd="0" parTransId="{D8095D40-8D16-4375-8201-8AA77123283C}" sibTransId="{74484F5C-60A6-4504-8671-81A5BB85F303}"/>
    <dgm:cxn modelId="{F29A2047-E6E7-4883-895F-188B35DF2E21}" srcId="{EA019B1F-E319-4659-A084-0A46FFB338AD}" destId="{53ACDC6C-5A2E-49F6-B123-D0C2DA960A18}" srcOrd="2" destOrd="0" parTransId="{245BC1BE-AF75-4A79-A361-339CFB600BA7}" sibTransId="{5BA305AD-7376-4513-9C89-D2FFE73265B0}"/>
    <dgm:cxn modelId="{114D97DA-86C4-4E0C-A049-0B54FB59F9C3}" type="presOf" srcId="{5B7D092B-5718-4838-A7C6-B15C82E365C7}" destId="{A004D0DE-98A5-4DAD-831F-C0180464DA8E}" srcOrd="0" destOrd="0" presId="urn:microsoft.com/office/officeart/2005/8/layout/hierarchy1"/>
    <dgm:cxn modelId="{3EF1E4A4-D1B5-4D1A-9670-7F5746C1BCFF}" type="presOf" srcId="{D8095D40-8D16-4375-8201-8AA77123283C}" destId="{40A0F572-CC4F-4ED3-9342-12F9DC44BEF0}" srcOrd="0" destOrd="0" presId="urn:microsoft.com/office/officeart/2005/8/layout/hierarchy1"/>
    <dgm:cxn modelId="{BB79DFD5-C9CD-43E2-9050-B63D92B8B13A}" type="presOf" srcId="{C029848F-0186-4C74-B843-37EE0D8496B4}" destId="{EAD10222-4507-4348-8541-6A5B5D2BE670}" srcOrd="0" destOrd="0" presId="urn:microsoft.com/office/officeart/2005/8/layout/hierarchy1"/>
    <dgm:cxn modelId="{4474B6C7-3082-49B9-A3A6-51EEC68D9BCE}" type="presOf" srcId="{EA019B1F-E319-4659-A084-0A46FFB338AD}" destId="{9B0C621B-112A-40D5-9380-D8B4D74F6FD2}" srcOrd="0" destOrd="0" presId="urn:microsoft.com/office/officeart/2005/8/layout/hierarchy1"/>
    <dgm:cxn modelId="{8FD0FB87-4A46-49A9-B0B9-BBDEF2869FEF}" type="presParOf" srcId="{09F2C5F0-49FF-4C93-8775-54D34517AFC6}" destId="{1FFCB855-9377-4EC3-A07B-B42F8ACA9041}" srcOrd="0" destOrd="0" presId="urn:microsoft.com/office/officeart/2005/8/layout/hierarchy1"/>
    <dgm:cxn modelId="{B42B42C7-A533-4098-80D1-4845D54F3233}" type="presParOf" srcId="{1FFCB855-9377-4EC3-A07B-B42F8ACA9041}" destId="{5AF777EE-6EB9-49CE-9446-2FCE732DEE4B}" srcOrd="0" destOrd="0" presId="urn:microsoft.com/office/officeart/2005/8/layout/hierarchy1"/>
    <dgm:cxn modelId="{A5EC5B2B-7D1D-43FF-B4D9-97BCE4D479DA}" type="presParOf" srcId="{5AF777EE-6EB9-49CE-9446-2FCE732DEE4B}" destId="{24B0C41D-80A6-4CE0-9E7E-E15CABF5C40A}" srcOrd="0" destOrd="0" presId="urn:microsoft.com/office/officeart/2005/8/layout/hierarchy1"/>
    <dgm:cxn modelId="{D408CAD2-062B-4A98-8307-4AE03B09AA62}" type="presParOf" srcId="{5AF777EE-6EB9-49CE-9446-2FCE732DEE4B}" destId="{9B0C621B-112A-40D5-9380-D8B4D74F6FD2}" srcOrd="1" destOrd="0" presId="urn:microsoft.com/office/officeart/2005/8/layout/hierarchy1"/>
    <dgm:cxn modelId="{8983C5DA-D5C1-49BD-899C-A99463281317}" type="presParOf" srcId="{1FFCB855-9377-4EC3-A07B-B42F8ACA9041}" destId="{BE74207C-F9A4-4909-B2FF-F4A1A166A496}" srcOrd="1" destOrd="0" presId="urn:microsoft.com/office/officeart/2005/8/layout/hierarchy1"/>
    <dgm:cxn modelId="{384C4D56-68F1-4210-8780-48E899C60B6F}" type="presParOf" srcId="{BE74207C-F9A4-4909-B2FF-F4A1A166A496}" destId="{40A0F572-CC4F-4ED3-9342-12F9DC44BEF0}" srcOrd="0" destOrd="0" presId="urn:microsoft.com/office/officeart/2005/8/layout/hierarchy1"/>
    <dgm:cxn modelId="{713F6185-1506-4F00-9B00-0CC1A9C1BAAE}" type="presParOf" srcId="{BE74207C-F9A4-4909-B2FF-F4A1A166A496}" destId="{03A5B42E-3E54-4EC1-863C-A534A4522835}" srcOrd="1" destOrd="0" presId="urn:microsoft.com/office/officeart/2005/8/layout/hierarchy1"/>
    <dgm:cxn modelId="{867E6D25-A7D3-4C29-B6CE-289E50DA1207}" type="presParOf" srcId="{03A5B42E-3E54-4EC1-863C-A534A4522835}" destId="{696BB8FB-173E-427A-B57C-B9BAFFD24C00}" srcOrd="0" destOrd="0" presId="urn:microsoft.com/office/officeart/2005/8/layout/hierarchy1"/>
    <dgm:cxn modelId="{F5BAA9C0-0667-4303-9814-C35B56C3D46B}" type="presParOf" srcId="{696BB8FB-173E-427A-B57C-B9BAFFD24C00}" destId="{A6C16641-7125-4BBA-B363-88A293AEBEAF}" srcOrd="0" destOrd="0" presId="urn:microsoft.com/office/officeart/2005/8/layout/hierarchy1"/>
    <dgm:cxn modelId="{243FCD8E-6374-435F-A640-68EA415DA936}" type="presParOf" srcId="{696BB8FB-173E-427A-B57C-B9BAFFD24C00}" destId="{BB607880-6A8A-432E-BF9B-6BFFEC199122}" srcOrd="1" destOrd="0" presId="urn:microsoft.com/office/officeart/2005/8/layout/hierarchy1"/>
    <dgm:cxn modelId="{7F830FCF-A9E8-4610-9563-A2B2504C5578}" type="presParOf" srcId="{03A5B42E-3E54-4EC1-863C-A534A4522835}" destId="{38BD96FE-E744-43EB-B62B-450D81D4E8C6}" srcOrd="1" destOrd="0" presId="urn:microsoft.com/office/officeart/2005/8/layout/hierarchy1"/>
    <dgm:cxn modelId="{FD21D6E4-A39B-48C6-827A-62FC82EC5B9D}" type="presParOf" srcId="{BE74207C-F9A4-4909-B2FF-F4A1A166A496}" destId="{EAD10222-4507-4348-8541-6A5B5D2BE670}" srcOrd="2" destOrd="0" presId="urn:microsoft.com/office/officeart/2005/8/layout/hierarchy1"/>
    <dgm:cxn modelId="{8FFDE6DF-8D7A-4DF7-8AEF-00D7DD239E55}" type="presParOf" srcId="{BE74207C-F9A4-4909-B2FF-F4A1A166A496}" destId="{CEC94243-635C-439F-8D4F-8DF14910B88E}" srcOrd="3" destOrd="0" presId="urn:microsoft.com/office/officeart/2005/8/layout/hierarchy1"/>
    <dgm:cxn modelId="{D90A8922-6877-4AFA-895E-8A67AABB3AF5}" type="presParOf" srcId="{CEC94243-635C-439F-8D4F-8DF14910B88E}" destId="{2706487F-0D1E-45C8-AD7C-AEA407ECCDE9}" srcOrd="0" destOrd="0" presId="urn:microsoft.com/office/officeart/2005/8/layout/hierarchy1"/>
    <dgm:cxn modelId="{D84B8B4C-5A3D-4F44-99A5-A5B78971281F}" type="presParOf" srcId="{2706487F-0D1E-45C8-AD7C-AEA407ECCDE9}" destId="{03E12646-67C1-4889-9F34-4EE31DE261F0}" srcOrd="0" destOrd="0" presId="urn:microsoft.com/office/officeart/2005/8/layout/hierarchy1"/>
    <dgm:cxn modelId="{6F00DA43-BEFD-498C-AC67-E3C16816B491}" type="presParOf" srcId="{2706487F-0D1E-45C8-AD7C-AEA407ECCDE9}" destId="{A004D0DE-98A5-4DAD-831F-C0180464DA8E}" srcOrd="1" destOrd="0" presId="urn:microsoft.com/office/officeart/2005/8/layout/hierarchy1"/>
    <dgm:cxn modelId="{6A29B560-C317-4FB8-975C-8A7E6D003ECE}" type="presParOf" srcId="{CEC94243-635C-439F-8D4F-8DF14910B88E}" destId="{46D4BBD4-4102-47D3-9EFF-9F085657FA6F}" srcOrd="1" destOrd="0" presId="urn:microsoft.com/office/officeart/2005/8/layout/hierarchy1"/>
    <dgm:cxn modelId="{44EAAF0A-49F0-425B-A6B2-698C8EF55837}" type="presParOf" srcId="{BE74207C-F9A4-4909-B2FF-F4A1A166A496}" destId="{E15C35A6-66B6-4EE9-BB54-F07CD6CBB18A}" srcOrd="4" destOrd="0" presId="urn:microsoft.com/office/officeart/2005/8/layout/hierarchy1"/>
    <dgm:cxn modelId="{9A125539-3685-48FC-9032-ECA5DA354019}" type="presParOf" srcId="{BE74207C-F9A4-4909-B2FF-F4A1A166A496}" destId="{4879FE38-920C-484A-BBA4-190F6BDDE53B}" srcOrd="5" destOrd="0" presId="urn:microsoft.com/office/officeart/2005/8/layout/hierarchy1"/>
    <dgm:cxn modelId="{F9A2F2F2-74AC-424B-998E-1B40AFB67812}" type="presParOf" srcId="{4879FE38-920C-484A-BBA4-190F6BDDE53B}" destId="{4BE05835-BED1-402C-BB35-1CA6D8746DA6}" srcOrd="0" destOrd="0" presId="urn:microsoft.com/office/officeart/2005/8/layout/hierarchy1"/>
    <dgm:cxn modelId="{F7B23911-C752-4BA0-8487-46B6DC752CC9}" type="presParOf" srcId="{4BE05835-BED1-402C-BB35-1CA6D8746DA6}" destId="{6AC95672-ACE8-4CD9-AEE5-3990EDD18E4F}" srcOrd="0" destOrd="0" presId="urn:microsoft.com/office/officeart/2005/8/layout/hierarchy1"/>
    <dgm:cxn modelId="{B76B8D6C-E8B2-47C8-97D5-628A9668AC79}" type="presParOf" srcId="{4BE05835-BED1-402C-BB35-1CA6D8746DA6}" destId="{496A7603-E99B-4517-A470-7C3E0ECDDE9F}" srcOrd="1" destOrd="0" presId="urn:microsoft.com/office/officeart/2005/8/layout/hierarchy1"/>
    <dgm:cxn modelId="{D550836E-CC3B-4000-A0F0-C32BD0E868B8}" type="presParOf" srcId="{4879FE38-920C-484A-BBA4-190F6BDDE53B}" destId="{4DA79CE1-7DE9-4B90-9570-CDB5099D4C5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DC051B-40F2-4DD6-89DF-1C9081AC0471}" type="doc">
      <dgm:prSet loTypeId="urn:microsoft.com/office/officeart/2005/8/layout/lProcess3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3CD1D5F7-A8A6-44CA-A7AA-8935AF486C0A}">
      <dgm:prSet phldrT="[Testo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t-IT" dirty="0" smtClean="0"/>
            <a:t>1</a:t>
          </a:r>
          <a:endParaRPr lang="it-IT" dirty="0"/>
        </a:p>
      </dgm:t>
    </dgm:pt>
    <dgm:pt modelId="{897282CE-5938-494F-A7FE-7047057972CC}" type="parTrans" cxnId="{54E6403C-280C-4C60-A360-CBFD8ED83D3E}">
      <dgm:prSet/>
      <dgm:spPr/>
      <dgm:t>
        <a:bodyPr/>
        <a:lstStyle/>
        <a:p>
          <a:endParaRPr lang="it-IT"/>
        </a:p>
      </dgm:t>
    </dgm:pt>
    <dgm:pt modelId="{FA23BB00-3C36-4448-9B3D-40665384EF0D}" type="sibTrans" cxnId="{54E6403C-280C-4C60-A360-CBFD8ED83D3E}">
      <dgm:prSet/>
      <dgm:spPr/>
      <dgm:t>
        <a:bodyPr/>
        <a:lstStyle/>
        <a:p>
          <a:endParaRPr lang="it-IT"/>
        </a:p>
      </dgm:t>
    </dgm:pt>
    <dgm:pt modelId="{B07EC7A2-C8D9-4DF7-AF96-58FCCEB1FF14}">
      <dgm:prSet phldrT="[Testo]" custT="1"/>
      <dgm:spPr>
        <a:ln>
          <a:solidFill>
            <a:srgbClr val="3399FF">
              <a:alpha val="90000"/>
            </a:srgbClr>
          </a:solidFill>
        </a:ln>
      </dgm:spPr>
      <dgm:t>
        <a:bodyPr/>
        <a:lstStyle/>
        <a:p>
          <a:r>
            <a:rPr lang="it-IT" sz="1200" b="1" dirty="0" smtClean="0"/>
            <a:t>Verifica della sussistenza</a:t>
          </a:r>
          <a:br>
            <a:rPr lang="it-IT" sz="1200" b="1" dirty="0" smtClean="0"/>
          </a:br>
          <a:r>
            <a:rPr lang="it-IT" sz="1200" b="1" dirty="0" smtClean="0"/>
            <a:t>degli obblighi</a:t>
          </a:r>
          <a:endParaRPr lang="it-IT" sz="1200" b="1" dirty="0"/>
        </a:p>
      </dgm:t>
    </dgm:pt>
    <dgm:pt modelId="{CC3AC86D-151D-4EDB-AFD8-251DCBA5C456}" type="parTrans" cxnId="{AD6821C6-94A3-4858-8C04-EAF425CC59CA}">
      <dgm:prSet/>
      <dgm:spPr/>
      <dgm:t>
        <a:bodyPr/>
        <a:lstStyle/>
        <a:p>
          <a:endParaRPr lang="it-IT"/>
        </a:p>
      </dgm:t>
    </dgm:pt>
    <dgm:pt modelId="{5FB6FF9B-67C9-401F-8B3D-7F0BED0B59A9}" type="sibTrans" cxnId="{AD6821C6-94A3-4858-8C04-EAF425CC59CA}">
      <dgm:prSet/>
      <dgm:spPr/>
      <dgm:t>
        <a:bodyPr/>
        <a:lstStyle/>
        <a:p>
          <a:endParaRPr lang="it-IT"/>
        </a:p>
      </dgm:t>
    </dgm:pt>
    <dgm:pt modelId="{A8B770B0-A438-4226-8F1F-037CD39073C8}">
      <dgm:prSet phldrT="[Testo]" custT="1"/>
      <dgm:spPr/>
      <dgm:t>
        <a:bodyPr/>
        <a:lstStyle/>
        <a:p>
          <a:r>
            <a:rPr lang="it-IT" sz="1200" b="1" dirty="0" smtClean="0"/>
            <a:t>Cliente</a:t>
          </a:r>
        </a:p>
        <a:p>
          <a:r>
            <a:rPr lang="it-IT" sz="1200" b="1" dirty="0" smtClean="0"/>
            <a:t>Prestazione/Operazione</a:t>
          </a:r>
          <a:endParaRPr lang="it-IT" sz="1200" b="1" dirty="0"/>
        </a:p>
      </dgm:t>
    </dgm:pt>
    <dgm:pt modelId="{A1F6B5D4-D8FC-426C-9616-042461AD13DA}" type="parTrans" cxnId="{A67A6BD5-1F84-4308-AEEE-DFE818A033E9}">
      <dgm:prSet/>
      <dgm:spPr/>
      <dgm:t>
        <a:bodyPr/>
        <a:lstStyle/>
        <a:p>
          <a:endParaRPr lang="it-IT"/>
        </a:p>
      </dgm:t>
    </dgm:pt>
    <dgm:pt modelId="{DC227350-4592-4194-B4EA-29805E1CFAB7}" type="sibTrans" cxnId="{A67A6BD5-1F84-4308-AEEE-DFE818A033E9}">
      <dgm:prSet/>
      <dgm:spPr/>
      <dgm:t>
        <a:bodyPr/>
        <a:lstStyle/>
        <a:p>
          <a:endParaRPr lang="it-IT"/>
        </a:p>
      </dgm:t>
    </dgm:pt>
    <dgm:pt modelId="{21D35526-95AD-4ACF-BE95-9DB3E3CCF5B7}">
      <dgm:prSet phldrT="[Testo]"/>
      <dgm:spPr>
        <a:solidFill>
          <a:srgbClr val="FF9933"/>
        </a:solidFill>
      </dgm:spPr>
      <dgm:t>
        <a:bodyPr/>
        <a:lstStyle/>
        <a:p>
          <a:r>
            <a:rPr lang="it-IT" dirty="0" smtClean="0"/>
            <a:t>2</a:t>
          </a:r>
          <a:endParaRPr lang="it-IT" dirty="0"/>
        </a:p>
      </dgm:t>
    </dgm:pt>
    <dgm:pt modelId="{357CC701-2750-4993-8346-203085A7C4EC}" type="parTrans" cxnId="{F034EA06-B0A3-4D46-BECB-424BB1EDF95D}">
      <dgm:prSet/>
      <dgm:spPr/>
      <dgm:t>
        <a:bodyPr/>
        <a:lstStyle/>
        <a:p>
          <a:endParaRPr lang="it-IT"/>
        </a:p>
      </dgm:t>
    </dgm:pt>
    <dgm:pt modelId="{4EC66057-BC79-4793-B5F7-273AA89919D5}" type="sibTrans" cxnId="{F034EA06-B0A3-4D46-BECB-424BB1EDF95D}">
      <dgm:prSet/>
      <dgm:spPr/>
      <dgm:t>
        <a:bodyPr/>
        <a:lstStyle/>
        <a:p>
          <a:endParaRPr lang="it-IT"/>
        </a:p>
      </dgm:t>
    </dgm:pt>
    <dgm:pt modelId="{74525621-1F09-446B-9CAC-A153F4F762CE}">
      <dgm:prSet phldrT="[Tes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>
          <a:solidFill>
            <a:srgbClr val="3399FF"/>
          </a:solidFill>
        </a:ln>
      </dgm:spPr>
      <dgm:t>
        <a:bodyPr/>
        <a:lstStyle/>
        <a:p>
          <a:r>
            <a:rPr lang="it-IT" sz="1200" b="1" dirty="0" smtClean="0"/>
            <a:t>Valutazione</a:t>
          </a:r>
          <a:br>
            <a:rPr lang="it-IT" sz="1200" b="1" dirty="0" smtClean="0"/>
          </a:br>
          <a:r>
            <a:rPr lang="it-IT" sz="1200" b="1" dirty="0" smtClean="0"/>
            <a:t> del rischio</a:t>
          </a:r>
          <a:endParaRPr lang="it-IT" sz="1200" b="1" dirty="0"/>
        </a:p>
      </dgm:t>
    </dgm:pt>
    <dgm:pt modelId="{46A88EA2-5BD6-4781-871E-33854BE57AFD}" type="parTrans" cxnId="{6792BCAA-050C-41C8-8DB5-A5B7BE8366EF}">
      <dgm:prSet/>
      <dgm:spPr/>
      <dgm:t>
        <a:bodyPr/>
        <a:lstStyle/>
        <a:p>
          <a:endParaRPr lang="it-IT"/>
        </a:p>
      </dgm:t>
    </dgm:pt>
    <dgm:pt modelId="{FD81BFEA-17C9-49D8-BB27-8F426A7335D6}" type="sibTrans" cxnId="{6792BCAA-050C-41C8-8DB5-A5B7BE8366EF}">
      <dgm:prSet/>
      <dgm:spPr/>
      <dgm:t>
        <a:bodyPr/>
        <a:lstStyle/>
        <a:p>
          <a:endParaRPr lang="it-IT"/>
        </a:p>
      </dgm:t>
    </dgm:pt>
    <dgm:pt modelId="{90A1A689-F3CF-4E80-8A20-657B2B93B38C}">
      <dgm:prSet phldrT="[Testo]" custT="1"/>
      <dgm:spPr/>
      <dgm:t>
        <a:bodyPr/>
        <a:lstStyle/>
        <a:p>
          <a:r>
            <a:rPr lang="it-IT" sz="1200" b="1" dirty="0" smtClean="0"/>
            <a:t>Soggettiva</a:t>
          </a:r>
        </a:p>
        <a:p>
          <a:r>
            <a:rPr lang="it-IT" sz="1200" b="1" dirty="0" smtClean="0"/>
            <a:t>Oggettiva</a:t>
          </a:r>
          <a:endParaRPr lang="it-IT" sz="1200" b="1" dirty="0"/>
        </a:p>
      </dgm:t>
    </dgm:pt>
    <dgm:pt modelId="{6E8EE8FA-96CD-418E-8C4F-15C8F1816BAD}" type="parTrans" cxnId="{CBBF2685-FB17-4529-901A-F0E89697BFC1}">
      <dgm:prSet/>
      <dgm:spPr/>
      <dgm:t>
        <a:bodyPr/>
        <a:lstStyle/>
        <a:p>
          <a:endParaRPr lang="it-IT"/>
        </a:p>
      </dgm:t>
    </dgm:pt>
    <dgm:pt modelId="{3CED5B91-C317-46B2-92BD-B8599922634A}" type="sibTrans" cxnId="{CBBF2685-FB17-4529-901A-F0E89697BFC1}">
      <dgm:prSet/>
      <dgm:spPr/>
      <dgm:t>
        <a:bodyPr/>
        <a:lstStyle/>
        <a:p>
          <a:endParaRPr lang="it-IT"/>
        </a:p>
      </dgm:t>
    </dgm:pt>
    <dgm:pt modelId="{C92EAED8-203D-4C8B-9ABC-64277AD46992}">
      <dgm:prSet phldrT="[Testo]"/>
      <dgm:spPr>
        <a:solidFill>
          <a:srgbClr val="FF0000"/>
        </a:solidFill>
      </dgm:spPr>
      <dgm:t>
        <a:bodyPr/>
        <a:lstStyle/>
        <a:p>
          <a:r>
            <a:rPr lang="it-IT" dirty="0" smtClean="0"/>
            <a:t>3</a:t>
          </a:r>
          <a:endParaRPr lang="it-IT" dirty="0"/>
        </a:p>
      </dgm:t>
    </dgm:pt>
    <dgm:pt modelId="{3D832915-54A5-40EA-A741-0B51B27BFC68}" type="parTrans" cxnId="{BCCEFF37-1C69-4E1D-A547-C3730DD9362C}">
      <dgm:prSet/>
      <dgm:spPr/>
      <dgm:t>
        <a:bodyPr/>
        <a:lstStyle/>
        <a:p>
          <a:endParaRPr lang="it-IT"/>
        </a:p>
      </dgm:t>
    </dgm:pt>
    <dgm:pt modelId="{4E091433-4583-4B6E-87CC-C5ADF0BB7F4E}" type="sibTrans" cxnId="{BCCEFF37-1C69-4E1D-A547-C3730DD9362C}">
      <dgm:prSet/>
      <dgm:spPr/>
      <dgm:t>
        <a:bodyPr/>
        <a:lstStyle/>
        <a:p>
          <a:endParaRPr lang="it-IT"/>
        </a:p>
      </dgm:t>
    </dgm:pt>
    <dgm:pt modelId="{ECDC5D57-EF78-4653-9591-975715844850}">
      <dgm:prSet phldrT="[Testo]" custT="1"/>
      <dgm:spPr/>
      <dgm:t>
        <a:bodyPr/>
        <a:lstStyle/>
        <a:p>
          <a:r>
            <a:rPr lang="it-IT" sz="1200" b="1" dirty="0" smtClean="0"/>
            <a:t>Tipologia</a:t>
          </a:r>
          <a:br>
            <a:rPr lang="it-IT" sz="1200" b="1" dirty="0" smtClean="0"/>
          </a:br>
          <a:r>
            <a:rPr lang="it-IT" sz="1200" b="1" dirty="0" smtClean="0"/>
            <a:t> di verifica da adottare</a:t>
          </a:r>
          <a:endParaRPr lang="it-IT" sz="1200" b="1" dirty="0"/>
        </a:p>
      </dgm:t>
    </dgm:pt>
    <dgm:pt modelId="{25FF52F0-0FB7-4944-B8B7-8FD881FF7CC7}" type="parTrans" cxnId="{15B18623-217F-4E9D-9312-0C4CFD5AB307}">
      <dgm:prSet/>
      <dgm:spPr/>
      <dgm:t>
        <a:bodyPr/>
        <a:lstStyle/>
        <a:p>
          <a:endParaRPr lang="it-IT"/>
        </a:p>
      </dgm:t>
    </dgm:pt>
    <dgm:pt modelId="{400BD5AF-4BCC-4390-AD02-8E76D45573B7}" type="sibTrans" cxnId="{15B18623-217F-4E9D-9312-0C4CFD5AB307}">
      <dgm:prSet/>
      <dgm:spPr/>
      <dgm:t>
        <a:bodyPr/>
        <a:lstStyle/>
        <a:p>
          <a:endParaRPr lang="it-IT"/>
        </a:p>
      </dgm:t>
    </dgm:pt>
    <dgm:pt modelId="{06036FE8-F26D-446A-8788-A5E6B94C637D}">
      <dgm:prSet phldrT="[Testo]" custT="1"/>
      <dgm:spPr/>
      <dgm:t>
        <a:bodyPr/>
        <a:lstStyle/>
        <a:p>
          <a:r>
            <a:rPr lang="it-IT" sz="1200" b="1" dirty="0" smtClean="0"/>
            <a:t>Ordinaria</a:t>
          </a:r>
        </a:p>
        <a:p>
          <a:r>
            <a:rPr lang="it-IT" sz="1200" b="1" dirty="0" smtClean="0"/>
            <a:t>Semplificata o Rafforzata</a:t>
          </a:r>
          <a:endParaRPr lang="it-IT" sz="1200" b="1" dirty="0"/>
        </a:p>
      </dgm:t>
    </dgm:pt>
    <dgm:pt modelId="{2F44B10E-AD23-415F-BC3B-8E7B369C93D7}" type="parTrans" cxnId="{42E6B1EA-81B4-426B-91F4-2B4E8E3F1B71}">
      <dgm:prSet/>
      <dgm:spPr/>
      <dgm:t>
        <a:bodyPr/>
        <a:lstStyle/>
        <a:p>
          <a:endParaRPr lang="it-IT"/>
        </a:p>
      </dgm:t>
    </dgm:pt>
    <dgm:pt modelId="{622B1DE0-2570-4F5A-99EA-1B2CF6082549}" type="sibTrans" cxnId="{42E6B1EA-81B4-426B-91F4-2B4E8E3F1B71}">
      <dgm:prSet/>
      <dgm:spPr/>
      <dgm:t>
        <a:bodyPr/>
        <a:lstStyle/>
        <a:p>
          <a:endParaRPr lang="it-IT"/>
        </a:p>
      </dgm:t>
    </dgm:pt>
    <dgm:pt modelId="{5DC7628E-8741-48C3-9169-252225F40290}">
      <dgm:prSet phldrT="[Tes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it-IT" dirty="0" smtClean="0"/>
            <a:t>4</a:t>
          </a:r>
          <a:endParaRPr lang="it-IT" dirty="0"/>
        </a:p>
      </dgm:t>
    </dgm:pt>
    <dgm:pt modelId="{BAC8D9C1-50B9-46E1-B664-1366A2BEF4A3}" type="parTrans" cxnId="{79F2C4AB-AF2E-41D5-A311-BB49C7F63FFC}">
      <dgm:prSet/>
      <dgm:spPr/>
      <dgm:t>
        <a:bodyPr/>
        <a:lstStyle/>
        <a:p>
          <a:endParaRPr lang="it-IT"/>
        </a:p>
      </dgm:t>
    </dgm:pt>
    <dgm:pt modelId="{F041F840-65A2-4D25-A20E-9A81AA7D68A6}" type="sibTrans" cxnId="{79F2C4AB-AF2E-41D5-A311-BB49C7F63FFC}">
      <dgm:prSet/>
      <dgm:spPr/>
      <dgm:t>
        <a:bodyPr/>
        <a:lstStyle/>
        <a:p>
          <a:endParaRPr lang="it-IT"/>
        </a:p>
      </dgm:t>
    </dgm:pt>
    <dgm:pt modelId="{46FB3788-E50A-4FC8-985C-DC3EDF041A9E}">
      <dgm:prSet phldrT="[Testo]" custT="1"/>
      <dgm:spPr>
        <a:ln>
          <a:solidFill>
            <a:srgbClr val="3399FF">
              <a:alpha val="90000"/>
            </a:srgbClr>
          </a:solidFill>
        </a:ln>
      </dgm:spPr>
      <dgm:t>
        <a:bodyPr/>
        <a:lstStyle/>
        <a:p>
          <a:r>
            <a:rPr lang="it-IT" sz="1200" b="1" dirty="0" smtClean="0"/>
            <a:t>Raccolta dati</a:t>
          </a:r>
          <a:endParaRPr lang="it-IT" sz="1200" b="1" dirty="0"/>
        </a:p>
      </dgm:t>
    </dgm:pt>
    <dgm:pt modelId="{9C16AF76-1CFF-4AC6-99CD-E0F76E309E4D}" type="parTrans" cxnId="{174C02C2-15FF-4737-8F22-AA86188D1B7F}">
      <dgm:prSet/>
      <dgm:spPr/>
      <dgm:t>
        <a:bodyPr/>
        <a:lstStyle/>
        <a:p>
          <a:endParaRPr lang="it-IT"/>
        </a:p>
      </dgm:t>
    </dgm:pt>
    <dgm:pt modelId="{7D7825DC-984D-4D65-ADAF-8AA019A65132}" type="sibTrans" cxnId="{174C02C2-15FF-4737-8F22-AA86188D1B7F}">
      <dgm:prSet/>
      <dgm:spPr/>
      <dgm:t>
        <a:bodyPr/>
        <a:lstStyle/>
        <a:p>
          <a:endParaRPr lang="it-IT"/>
        </a:p>
      </dgm:t>
    </dgm:pt>
    <dgm:pt modelId="{7E8603D6-73E7-47C7-B7DD-86CA1832D1C1}">
      <dgm:prSet phldrT="[Testo]" custT="1"/>
      <dgm:spPr/>
      <dgm:t>
        <a:bodyPr/>
        <a:lstStyle/>
        <a:p>
          <a:r>
            <a:rPr lang="it-IT" sz="1200" b="1" dirty="0" smtClean="0"/>
            <a:t>Documenti e informazioni circa scopo e natura della prestazione</a:t>
          </a:r>
          <a:endParaRPr lang="it-IT" sz="1200" b="1" dirty="0"/>
        </a:p>
      </dgm:t>
    </dgm:pt>
    <dgm:pt modelId="{C3F050DE-421E-49EF-8383-97A2E17C2D4A}" type="parTrans" cxnId="{19ABD8AF-A574-40C7-8DC6-828C8679C9ED}">
      <dgm:prSet/>
      <dgm:spPr/>
      <dgm:t>
        <a:bodyPr/>
        <a:lstStyle/>
        <a:p>
          <a:endParaRPr lang="it-IT"/>
        </a:p>
      </dgm:t>
    </dgm:pt>
    <dgm:pt modelId="{36F6E85B-2F6F-4329-9A6C-936B6A247456}" type="sibTrans" cxnId="{19ABD8AF-A574-40C7-8DC6-828C8679C9ED}">
      <dgm:prSet/>
      <dgm:spPr/>
      <dgm:t>
        <a:bodyPr/>
        <a:lstStyle/>
        <a:p>
          <a:endParaRPr lang="it-IT"/>
        </a:p>
      </dgm:t>
    </dgm:pt>
    <dgm:pt modelId="{56231D6B-350F-478E-A64B-AC040226D1E1}">
      <dgm:prSet phldrT="[Testo]" custT="1"/>
      <dgm:spPr>
        <a:ln>
          <a:solidFill>
            <a:srgbClr val="3399FF">
              <a:alpha val="90000"/>
            </a:srgbClr>
          </a:solidFill>
        </a:ln>
      </dgm:spPr>
      <dgm:t>
        <a:bodyPr/>
        <a:lstStyle/>
        <a:p>
          <a:r>
            <a:rPr lang="it-IT" sz="1200" b="1" dirty="0" smtClean="0"/>
            <a:t>Registrazione</a:t>
          </a:r>
          <a:endParaRPr lang="it-IT" sz="1200" b="1" dirty="0"/>
        </a:p>
      </dgm:t>
    </dgm:pt>
    <dgm:pt modelId="{6BA1EA5E-D817-4D23-9CDC-89682EBA1D0A}" type="parTrans" cxnId="{305AF7A4-41C2-4678-B502-063AFD86A093}">
      <dgm:prSet/>
      <dgm:spPr/>
      <dgm:t>
        <a:bodyPr/>
        <a:lstStyle/>
        <a:p>
          <a:endParaRPr lang="it-IT"/>
        </a:p>
      </dgm:t>
    </dgm:pt>
    <dgm:pt modelId="{C44CDE04-2889-4BD4-AB96-DFEF423F2BA7}" type="sibTrans" cxnId="{305AF7A4-41C2-4678-B502-063AFD86A093}">
      <dgm:prSet/>
      <dgm:spPr/>
      <dgm:t>
        <a:bodyPr/>
        <a:lstStyle/>
        <a:p>
          <a:endParaRPr lang="it-IT"/>
        </a:p>
      </dgm:t>
    </dgm:pt>
    <dgm:pt modelId="{262D47F0-F9D5-4717-AF56-BDDE1F74B601}">
      <dgm:prSet phldrT="[Testo]"/>
      <dgm:spPr>
        <a:solidFill>
          <a:schemeClr val="accent6"/>
        </a:solidFill>
      </dgm:spPr>
      <dgm:t>
        <a:bodyPr/>
        <a:lstStyle/>
        <a:p>
          <a:r>
            <a:rPr lang="it-IT" dirty="0" smtClean="0"/>
            <a:t>5</a:t>
          </a:r>
          <a:endParaRPr lang="it-IT" dirty="0"/>
        </a:p>
      </dgm:t>
    </dgm:pt>
    <dgm:pt modelId="{FAB9DBE5-6254-482E-BC97-448605E692D9}" type="parTrans" cxnId="{BBE42B42-AEC0-42B1-800D-B39E173EEF6B}">
      <dgm:prSet/>
      <dgm:spPr/>
      <dgm:t>
        <a:bodyPr/>
        <a:lstStyle/>
        <a:p>
          <a:endParaRPr lang="it-IT"/>
        </a:p>
      </dgm:t>
    </dgm:pt>
    <dgm:pt modelId="{67DDD614-A5F4-46C5-8269-1451433D08A8}" type="sibTrans" cxnId="{BBE42B42-AEC0-42B1-800D-B39E173EEF6B}">
      <dgm:prSet/>
      <dgm:spPr/>
      <dgm:t>
        <a:bodyPr/>
        <a:lstStyle/>
        <a:p>
          <a:endParaRPr lang="it-IT"/>
        </a:p>
      </dgm:t>
    </dgm:pt>
    <dgm:pt modelId="{14954DF7-AFFC-434C-A218-9B2084424612}">
      <dgm:prSet phldrT="[Testo]" custT="1"/>
      <dgm:spPr/>
      <dgm:t>
        <a:bodyPr/>
        <a:lstStyle/>
        <a:p>
          <a:r>
            <a:rPr lang="it-IT" sz="1200" b="1" dirty="0" smtClean="0"/>
            <a:t>Conservazione</a:t>
          </a:r>
          <a:endParaRPr lang="it-IT" sz="1200" b="1" dirty="0"/>
        </a:p>
      </dgm:t>
    </dgm:pt>
    <dgm:pt modelId="{63F8F451-AF72-45B6-80DD-18C60C647779}" type="parTrans" cxnId="{50F52199-B2B8-471B-B0AC-9324FA65A85E}">
      <dgm:prSet/>
      <dgm:spPr/>
      <dgm:t>
        <a:bodyPr/>
        <a:lstStyle/>
        <a:p>
          <a:endParaRPr lang="it-IT"/>
        </a:p>
      </dgm:t>
    </dgm:pt>
    <dgm:pt modelId="{E7BAF240-90AC-41C5-A11F-298D00DC97C1}" type="sibTrans" cxnId="{50F52199-B2B8-471B-B0AC-9324FA65A85E}">
      <dgm:prSet/>
      <dgm:spPr/>
      <dgm:t>
        <a:bodyPr/>
        <a:lstStyle/>
        <a:p>
          <a:endParaRPr lang="it-IT"/>
        </a:p>
      </dgm:t>
    </dgm:pt>
    <dgm:pt modelId="{D223CAB5-DB59-48C6-8933-875EB87CC652}">
      <dgm:prSet phldrT="[Testo]" custT="1"/>
      <dgm:spPr>
        <a:ln>
          <a:solidFill>
            <a:srgbClr val="3399FF">
              <a:alpha val="90000"/>
            </a:srgbClr>
          </a:solidFill>
        </a:ln>
      </dgm:spPr>
      <dgm:t>
        <a:bodyPr/>
        <a:lstStyle/>
        <a:p>
          <a:r>
            <a:rPr lang="it-IT" sz="1200" b="1" dirty="0" smtClean="0"/>
            <a:t>Controllo costante</a:t>
          </a:r>
          <a:endParaRPr lang="it-IT" sz="1200" b="1" dirty="0"/>
        </a:p>
      </dgm:t>
    </dgm:pt>
    <dgm:pt modelId="{FC52306E-2A31-4881-BAC4-94A3E56F798C}" type="parTrans" cxnId="{D6FFCA36-ADE5-4306-8C23-AD3B791B3F2D}">
      <dgm:prSet/>
      <dgm:spPr/>
      <dgm:t>
        <a:bodyPr/>
        <a:lstStyle/>
        <a:p>
          <a:endParaRPr lang="it-IT"/>
        </a:p>
      </dgm:t>
    </dgm:pt>
    <dgm:pt modelId="{12367A57-3E3A-438C-A3D8-A8FA5A3ADE04}" type="sibTrans" cxnId="{D6FFCA36-ADE5-4306-8C23-AD3B791B3F2D}">
      <dgm:prSet/>
      <dgm:spPr/>
      <dgm:t>
        <a:bodyPr/>
        <a:lstStyle/>
        <a:p>
          <a:endParaRPr lang="it-IT"/>
        </a:p>
      </dgm:t>
    </dgm:pt>
    <dgm:pt modelId="{1DC668D0-4DC8-490A-B32E-B7A8C3432016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 smtClean="0"/>
            <a:t>6</a:t>
          </a:r>
          <a:endParaRPr lang="it-IT" dirty="0"/>
        </a:p>
      </dgm:t>
    </dgm:pt>
    <dgm:pt modelId="{B740C557-947E-4530-9B2D-220CB9BC45E1}" type="parTrans" cxnId="{3F23C63F-6776-4C11-9657-C8B88FB41D1D}">
      <dgm:prSet/>
      <dgm:spPr/>
      <dgm:t>
        <a:bodyPr/>
        <a:lstStyle/>
        <a:p>
          <a:endParaRPr lang="it-IT"/>
        </a:p>
      </dgm:t>
    </dgm:pt>
    <dgm:pt modelId="{D3A857D2-7C9C-4EF6-AD9E-BCE5FF79D42E}" type="sibTrans" cxnId="{3F23C63F-6776-4C11-9657-C8B88FB41D1D}">
      <dgm:prSet/>
      <dgm:spPr/>
      <dgm:t>
        <a:bodyPr/>
        <a:lstStyle/>
        <a:p>
          <a:endParaRPr lang="it-IT"/>
        </a:p>
      </dgm:t>
    </dgm:pt>
    <dgm:pt modelId="{ABCFA4DA-D9E1-4E14-BE13-B31C5D3D1FD6}">
      <dgm:prSet phldrT="[Testo]" custT="1"/>
      <dgm:spPr/>
      <dgm:t>
        <a:bodyPr/>
        <a:lstStyle/>
        <a:p>
          <a:r>
            <a:rPr lang="it-IT" sz="1200" b="1" dirty="0" smtClean="0"/>
            <a:t>Aggiornamento dati e informazioni</a:t>
          </a:r>
          <a:endParaRPr lang="it-IT" sz="1200" b="1" dirty="0"/>
        </a:p>
      </dgm:t>
    </dgm:pt>
    <dgm:pt modelId="{E88E3695-A027-45AB-92D9-1DDFA3549B30}" type="parTrans" cxnId="{305DC7A4-EC13-4764-9B30-A9900F7AC522}">
      <dgm:prSet/>
      <dgm:spPr/>
      <dgm:t>
        <a:bodyPr/>
        <a:lstStyle/>
        <a:p>
          <a:endParaRPr lang="it-IT"/>
        </a:p>
      </dgm:t>
    </dgm:pt>
    <dgm:pt modelId="{0F3F120E-E557-4057-9AFB-A2EE1FDD8733}" type="sibTrans" cxnId="{305DC7A4-EC13-4764-9B30-A9900F7AC522}">
      <dgm:prSet/>
      <dgm:spPr/>
      <dgm:t>
        <a:bodyPr/>
        <a:lstStyle/>
        <a:p>
          <a:endParaRPr lang="it-IT"/>
        </a:p>
      </dgm:t>
    </dgm:pt>
    <dgm:pt modelId="{7B799BBD-0FCE-485F-997F-E296A8A8FB82}" type="pres">
      <dgm:prSet presAssocID="{0FDC051B-40F2-4DD6-89DF-1C9081AC047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934AC04F-EACE-42A9-A813-AA932C8075C8}" type="pres">
      <dgm:prSet presAssocID="{3CD1D5F7-A8A6-44CA-A7AA-8935AF486C0A}" presName="horFlow" presStyleCnt="0"/>
      <dgm:spPr/>
    </dgm:pt>
    <dgm:pt modelId="{3F32F48B-58C7-410C-819E-321AFECBBEB6}" type="pres">
      <dgm:prSet presAssocID="{3CD1D5F7-A8A6-44CA-A7AA-8935AF486C0A}" presName="bigChev" presStyleLbl="node1" presStyleIdx="0" presStyleCnt="6"/>
      <dgm:spPr/>
      <dgm:t>
        <a:bodyPr/>
        <a:lstStyle/>
        <a:p>
          <a:endParaRPr lang="it-IT"/>
        </a:p>
      </dgm:t>
    </dgm:pt>
    <dgm:pt modelId="{98AF001D-F95F-4BEE-9C9D-CB5E6DA6886F}" type="pres">
      <dgm:prSet presAssocID="{CC3AC86D-151D-4EDB-AFD8-251DCBA5C456}" presName="parTrans" presStyleCnt="0"/>
      <dgm:spPr/>
    </dgm:pt>
    <dgm:pt modelId="{9AA2D7DC-84B1-42EF-86F2-3F5FBDACEED6}" type="pres">
      <dgm:prSet presAssocID="{B07EC7A2-C8D9-4DF7-AF96-58FCCEB1FF14}" presName="node" presStyleLbl="alignAccFollowNode1" presStyleIdx="0" presStyleCnt="12" custScaleX="23064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DD86820-43C7-4E46-9EBA-39D4FE71B5EE}" type="pres">
      <dgm:prSet presAssocID="{5FB6FF9B-67C9-401F-8B3D-7F0BED0B59A9}" presName="sibTrans" presStyleCnt="0"/>
      <dgm:spPr/>
    </dgm:pt>
    <dgm:pt modelId="{9DCD73B4-B9DF-405C-ADE2-74317A358C26}" type="pres">
      <dgm:prSet presAssocID="{A8B770B0-A438-4226-8F1F-037CD39073C8}" presName="node" presStyleLbl="alignAccFollowNode1" presStyleIdx="1" presStyleCnt="12" custScaleX="23064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E4286B2-1097-408D-B915-F548AAF9F2C0}" type="pres">
      <dgm:prSet presAssocID="{3CD1D5F7-A8A6-44CA-A7AA-8935AF486C0A}" presName="vSp" presStyleCnt="0"/>
      <dgm:spPr/>
    </dgm:pt>
    <dgm:pt modelId="{A045637C-7DE5-4CD1-9680-5DF68F6A83DE}" type="pres">
      <dgm:prSet presAssocID="{21D35526-95AD-4ACF-BE95-9DB3E3CCF5B7}" presName="horFlow" presStyleCnt="0"/>
      <dgm:spPr/>
    </dgm:pt>
    <dgm:pt modelId="{73218179-506D-4221-9578-6371DBB9E37D}" type="pres">
      <dgm:prSet presAssocID="{21D35526-95AD-4ACF-BE95-9DB3E3CCF5B7}" presName="bigChev" presStyleLbl="node1" presStyleIdx="1" presStyleCnt="6"/>
      <dgm:spPr/>
      <dgm:t>
        <a:bodyPr/>
        <a:lstStyle/>
        <a:p>
          <a:endParaRPr lang="it-IT"/>
        </a:p>
      </dgm:t>
    </dgm:pt>
    <dgm:pt modelId="{F0C79AEB-B34E-4863-85AC-E8EE28BDCC42}" type="pres">
      <dgm:prSet presAssocID="{46A88EA2-5BD6-4781-871E-33854BE57AFD}" presName="parTrans" presStyleCnt="0"/>
      <dgm:spPr/>
    </dgm:pt>
    <dgm:pt modelId="{959BF626-D108-402F-8F5C-A325F192CF28}" type="pres">
      <dgm:prSet presAssocID="{74525621-1F09-446B-9CAC-A153F4F762CE}" presName="node" presStyleLbl="alignAccFollowNode1" presStyleIdx="2" presStyleCnt="12" custScaleX="23064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2135B97-0940-491E-8A83-B71AAE03D321}" type="pres">
      <dgm:prSet presAssocID="{FD81BFEA-17C9-49D8-BB27-8F426A7335D6}" presName="sibTrans" presStyleCnt="0"/>
      <dgm:spPr/>
    </dgm:pt>
    <dgm:pt modelId="{4D0D67A0-8A15-4612-B5A4-2111B4A049CC}" type="pres">
      <dgm:prSet presAssocID="{90A1A689-F3CF-4E80-8A20-657B2B93B38C}" presName="node" presStyleLbl="alignAccFollowNode1" presStyleIdx="3" presStyleCnt="12" custScaleX="23064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8CA8B9A-09C5-4F33-B15C-1E3D066012F0}" type="pres">
      <dgm:prSet presAssocID="{21D35526-95AD-4ACF-BE95-9DB3E3CCF5B7}" presName="vSp" presStyleCnt="0"/>
      <dgm:spPr/>
    </dgm:pt>
    <dgm:pt modelId="{E107E7F7-C1F1-4680-8DD6-15845444E48A}" type="pres">
      <dgm:prSet presAssocID="{C92EAED8-203D-4C8B-9ABC-64277AD46992}" presName="horFlow" presStyleCnt="0"/>
      <dgm:spPr/>
    </dgm:pt>
    <dgm:pt modelId="{655321DE-3078-4D11-A21A-A32AF8C01F90}" type="pres">
      <dgm:prSet presAssocID="{C92EAED8-203D-4C8B-9ABC-64277AD46992}" presName="bigChev" presStyleLbl="node1" presStyleIdx="2" presStyleCnt="6" custLinFactNeighborX="5637" custLinFactNeighborY="-111"/>
      <dgm:spPr/>
      <dgm:t>
        <a:bodyPr/>
        <a:lstStyle/>
        <a:p>
          <a:endParaRPr lang="it-IT"/>
        </a:p>
      </dgm:t>
    </dgm:pt>
    <dgm:pt modelId="{7EF50107-E89A-401D-83F0-A9751ED369E4}" type="pres">
      <dgm:prSet presAssocID="{25FF52F0-0FB7-4944-B8B7-8FD881FF7CC7}" presName="parTrans" presStyleCnt="0"/>
      <dgm:spPr/>
    </dgm:pt>
    <dgm:pt modelId="{409F7DB4-95D3-4B77-BB4C-268D9A7914F3}" type="pres">
      <dgm:prSet presAssocID="{ECDC5D57-EF78-4653-9591-975715844850}" presName="node" presStyleLbl="alignAccFollowNode1" presStyleIdx="4" presStyleCnt="12" custScaleX="23064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7779580-A868-4AE0-AE72-B57FAF90BBC1}" type="pres">
      <dgm:prSet presAssocID="{400BD5AF-4BCC-4390-AD02-8E76D45573B7}" presName="sibTrans" presStyleCnt="0"/>
      <dgm:spPr/>
    </dgm:pt>
    <dgm:pt modelId="{308CBA2D-42AD-4367-895F-19A49D98AD3B}" type="pres">
      <dgm:prSet presAssocID="{06036FE8-F26D-446A-8788-A5E6B94C637D}" presName="node" presStyleLbl="alignAccFollowNode1" presStyleIdx="5" presStyleCnt="12" custScaleX="23064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833FA88-B2A9-4A15-873C-99F9CD8A5748}" type="pres">
      <dgm:prSet presAssocID="{C92EAED8-203D-4C8B-9ABC-64277AD46992}" presName="vSp" presStyleCnt="0"/>
      <dgm:spPr/>
    </dgm:pt>
    <dgm:pt modelId="{8AA8E6BC-EC2A-412B-B200-64D1EC82FFCD}" type="pres">
      <dgm:prSet presAssocID="{5DC7628E-8741-48C3-9169-252225F40290}" presName="horFlow" presStyleCnt="0"/>
      <dgm:spPr/>
    </dgm:pt>
    <dgm:pt modelId="{3035372B-6163-4966-BBD3-7CCB61FCE125}" type="pres">
      <dgm:prSet presAssocID="{5DC7628E-8741-48C3-9169-252225F40290}" presName="bigChev" presStyleLbl="node1" presStyleIdx="3" presStyleCnt="6"/>
      <dgm:spPr/>
      <dgm:t>
        <a:bodyPr/>
        <a:lstStyle/>
        <a:p>
          <a:endParaRPr lang="it-IT"/>
        </a:p>
      </dgm:t>
    </dgm:pt>
    <dgm:pt modelId="{B37FF932-CEF2-4E68-B84C-9EFABF54039C}" type="pres">
      <dgm:prSet presAssocID="{9C16AF76-1CFF-4AC6-99CD-E0F76E309E4D}" presName="parTrans" presStyleCnt="0"/>
      <dgm:spPr/>
    </dgm:pt>
    <dgm:pt modelId="{6654A9A0-5CA0-40CD-BB18-1ACB0C31F895}" type="pres">
      <dgm:prSet presAssocID="{46FB3788-E50A-4FC8-985C-DC3EDF041A9E}" presName="node" presStyleLbl="alignAccFollowNode1" presStyleIdx="6" presStyleCnt="12" custScaleX="23064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45F9922-3FA7-4455-9E3F-C350CE23D90A}" type="pres">
      <dgm:prSet presAssocID="{7D7825DC-984D-4D65-ADAF-8AA019A65132}" presName="sibTrans" presStyleCnt="0"/>
      <dgm:spPr/>
    </dgm:pt>
    <dgm:pt modelId="{87EB232F-21ED-46E8-93A0-70C5BECBC369}" type="pres">
      <dgm:prSet presAssocID="{7E8603D6-73E7-47C7-B7DD-86CA1832D1C1}" presName="node" presStyleLbl="alignAccFollowNode1" presStyleIdx="7" presStyleCnt="12" custScaleX="23064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705B2A2-8D54-46C4-BFF2-8BE413154CB3}" type="pres">
      <dgm:prSet presAssocID="{5DC7628E-8741-48C3-9169-252225F40290}" presName="vSp" presStyleCnt="0"/>
      <dgm:spPr/>
    </dgm:pt>
    <dgm:pt modelId="{89531C10-D80C-4D2F-AA78-49572430ECDC}" type="pres">
      <dgm:prSet presAssocID="{262D47F0-F9D5-4717-AF56-BDDE1F74B601}" presName="horFlow" presStyleCnt="0"/>
      <dgm:spPr/>
    </dgm:pt>
    <dgm:pt modelId="{7436F4B7-4C67-454A-BD63-2BF1E52B9F1B}" type="pres">
      <dgm:prSet presAssocID="{262D47F0-F9D5-4717-AF56-BDDE1F74B601}" presName="bigChev" presStyleLbl="node1" presStyleIdx="4" presStyleCnt="6"/>
      <dgm:spPr/>
      <dgm:t>
        <a:bodyPr/>
        <a:lstStyle/>
        <a:p>
          <a:endParaRPr lang="it-IT"/>
        </a:p>
      </dgm:t>
    </dgm:pt>
    <dgm:pt modelId="{34B29E1B-CAD9-4E12-964D-96291D094C5C}" type="pres">
      <dgm:prSet presAssocID="{6BA1EA5E-D817-4D23-9CDC-89682EBA1D0A}" presName="parTrans" presStyleCnt="0"/>
      <dgm:spPr/>
    </dgm:pt>
    <dgm:pt modelId="{3612333D-4BC7-4187-BB2B-284210D8024D}" type="pres">
      <dgm:prSet presAssocID="{56231D6B-350F-478E-A64B-AC040226D1E1}" presName="node" presStyleLbl="alignAccFollowNode1" presStyleIdx="8" presStyleCnt="12" custScaleX="23064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AF4CC25-11FF-49F2-B77D-7315C96D18CB}" type="pres">
      <dgm:prSet presAssocID="{C44CDE04-2889-4BD4-AB96-DFEF423F2BA7}" presName="sibTrans" presStyleCnt="0"/>
      <dgm:spPr/>
    </dgm:pt>
    <dgm:pt modelId="{95704016-E21F-4F2B-855A-95E029F3297F}" type="pres">
      <dgm:prSet presAssocID="{14954DF7-AFFC-434C-A218-9B2084424612}" presName="node" presStyleLbl="alignAccFollowNode1" presStyleIdx="9" presStyleCnt="12" custScaleX="23064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84046B1-7EB5-4425-B33D-122CCFEF227F}" type="pres">
      <dgm:prSet presAssocID="{262D47F0-F9D5-4717-AF56-BDDE1F74B601}" presName="vSp" presStyleCnt="0"/>
      <dgm:spPr/>
    </dgm:pt>
    <dgm:pt modelId="{6819951D-CC9F-46D4-B9FF-77F436920E83}" type="pres">
      <dgm:prSet presAssocID="{1DC668D0-4DC8-490A-B32E-B7A8C3432016}" presName="horFlow" presStyleCnt="0"/>
      <dgm:spPr/>
    </dgm:pt>
    <dgm:pt modelId="{94B3BB21-E931-4A19-90AC-4E049526B4B4}" type="pres">
      <dgm:prSet presAssocID="{1DC668D0-4DC8-490A-B32E-B7A8C3432016}" presName="bigChev" presStyleLbl="node1" presStyleIdx="5" presStyleCnt="6"/>
      <dgm:spPr/>
      <dgm:t>
        <a:bodyPr/>
        <a:lstStyle/>
        <a:p>
          <a:endParaRPr lang="it-IT"/>
        </a:p>
      </dgm:t>
    </dgm:pt>
    <dgm:pt modelId="{957AB74D-63E3-4EBC-9D86-82342A1785DC}" type="pres">
      <dgm:prSet presAssocID="{FC52306E-2A31-4881-BAC4-94A3E56F798C}" presName="parTrans" presStyleCnt="0"/>
      <dgm:spPr/>
    </dgm:pt>
    <dgm:pt modelId="{DF576D75-C440-4B24-AD86-28CC36D2FEC9}" type="pres">
      <dgm:prSet presAssocID="{D223CAB5-DB59-48C6-8933-875EB87CC652}" presName="node" presStyleLbl="alignAccFollowNode1" presStyleIdx="10" presStyleCnt="12" custScaleX="23064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D34BE2C-6847-42BC-9DC4-3F0F924B552D}" type="pres">
      <dgm:prSet presAssocID="{12367A57-3E3A-438C-A3D8-A8FA5A3ADE04}" presName="sibTrans" presStyleCnt="0"/>
      <dgm:spPr/>
    </dgm:pt>
    <dgm:pt modelId="{462C3ADC-D168-4B63-A37F-9D7A762C9425}" type="pres">
      <dgm:prSet presAssocID="{ABCFA4DA-D9E1-4E14-BE13-B31C5D3D1FD6}" presName="node" presStyleLbl="alignAccFollowNode1" presStyleIdx="11" presStyleCnt="12" custScaleX="230646" custLinFactNeighborX="-14009" custLinFactNeighborY="-345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D6821C6-94A3-4858-8C04-EAF425CC59CA}" srcId="{3CD1D5F7-A8A6-44CA-A7AA-8935AF486C0A}" destId="{B07EC7A2-C8D9-4DF7-AF96-58FCCEB1FF14}" srcOrd="0" destOrd="0" parTransId="{CC3AC86D-151D-4EDB-AFD8-251DCBA5C456}" sibTransId="{5FB6FF9B-67C9-401F-8B3D-7F0BED0B59A9}"/>
    <dgm:cxn modelId="{3E9F79B9-E329-4459-A35E-40DE509CA931}" type="presOf" srcId="{3CD1D5F7-A8A6-44CA-A7AA-8935AF486C0A}" destId="{3F32F48B-58C7-410C-819E-321AFECBBEB6}" srcOrd="0" destOrd="0" presId="urn:microsoft.com/office/officeart/2005/8/layout/lProcess3"/>
    <dgm:cxn modelId="{BCCEFF37-1C69-4E1D-A547-C3730DD9362C}" srcId="{0FDC051B-40F2-4DD6-89DF-1C9081AC0471}" destId="{C92EAED8-203D-4C8B-9ABC-64277AD46992}" srcOrd="2" destOrd="0" parTransId="{3D832915-54A5-40EA-A741-0B51B27BFC68}" sibTransId="{4E091433-4583-4B6E-87CC-C5ADF0BB7F4E}"/>
    <dgm:cxn modelId="{19ABD8AF-A574-40C7-8DC6-828C8679C9ED}" srcId="{5DC7628E-8741-48C3-9169-252225F40290}" destId="{7E8603D6-73E7-47C7-B7DD-86CA1832D1C1}" srcOrd="1" destOrd="0" parTransId="{C3F050DE-421E-49EF-8383-97A2E17C2D4A}" sibTransId="{36F6E85B-2F6F-4329-9A6C-936B6A247456}"/>
    <dgm:cxn modelId="{174C02C2-15FF-4737-8F22-AA86188D1B7F}" srcId="{5DC7628E-8741-48C3-9169-252225F40290}" destId="{46FB3788-E50A-4FC8-985C-DC3EDF041A9E}" srcOrd="0" destOrd="0" parTransId="{9C16AF76-1CFF-4AC6-99CD-E0F76E309E4D}" sibTransId="{7D7825DC-984D-4D65-ADAF-8AA019A65132}"/>
    <dgm:cxn modelId="{AF6E2041-ADE8-4EFB-B5C7-4CAB65CB3473}" type="presOf" srcId="{06036FE8-F26D-446A-8788-A5E6B94C637D}" destId="{308CBA2D-42AD-4367-895F-19A49D98AD3B}" srcOrd="0" destOrd="0" presId="urn:microsoft.com/office/officeart/2005/8/layout/lProcess3"/>
    <dgm:cxn modelId="{3F23C63F-6776-4C11-9657-C8B88FB41D1D}" srcId="{0FDC051B-40F2-4DD6-89DF-1C9081AC0471}" destId="{1DC668D0-4DC8-490A-B32E-B7A8C3432016}" srcOrd="5" destOrd="0" parTransId="{B740C557-947E-4530-9B2D-220CB9BC45E1}" sibTransId="{D3A857D2-7C9C-4EF6-AD9E-BCE5FF79D42E}"/>
    <dgm:cxn modelId="{305AF7A4-41C2-4678-B502-063AFD86A093}" srcId="{262D47F0-F9D5-4717-AF56-BDDE1F74B601}" destId="{56231D6B-350F-478E-A64B-AC040226D1E1}" srcOrd="0" destOrd="0" parTransId="{6BA1EA5E-D817-4D23-9CDC-89682EBA1D0A}" sibTransId="{C44CDE04-2889-4BD4-AB96-DFEF423F2BA7}"/>
    <dgm:cxn modelId="{514C891C-146A-4408-AB84-01557F6A7621}" type="presOf" srcId="{1DC668D0-4DC8-490A-B32E-B7A8C3432016}" destId="{94B3BB21-E931-4A19-90AC-4E049526B4B4}" srcOrd="0" destOrd="0" presId="urn:microsoft.com/office/officeart/2005/8/layout/lProcess3"/>
    <dgm:cxn modelId="{50F52199-B2B8-471B-B0AC-9324FA65A85E}" srcId="{262D47F0-F9D5-4717-AF56-BDDE1F74B601}" destId="{14954DF7-AFFC-434C-A218-9B2084424612}" srcOrd="1" destOrd="0" parTransId="{63F8F451-AF72-45B6-80DD-18C60C647779}" sibTransId="{E7BAF240-90AC-41C5-A11F-298D00DC97C1}"/>
    <dgm:cxn modelId="{2894658A-FDF8-421E-8B65-A73D5B4AEBAE}" type="presOf" srcId="{90A1A689-F3CF-4E80-8A20-657B2B93B38C}" destId="{4D0D67A0-8A15-4612-B5A4-2111B4A049CC}" srcOrd="0" destOrd="0" presId="urn:microsoft.com/office/officeart/2005/8/layout/lProcess3"/>
    <dgm:cxn modelId="{95399F9A-D101-424C-992C-AF356CA6E222}" type="presOf" srcId="{ECDC5D57-EF78-4653-9591-975715844850}" destId="{409F7DB4-95D3-4B77-BB4C-268D9A7914F3}" srcOrd="0" destOrd="0" presId="urn:microsoft.com/office/officeart/2005/8/layout/lProcess3"/>
    <dgm:cxn modelId="{6792BCAA-050C-41C8-8DB5-A5B7BE8366EF}" srcId="{21D35526-95AD-4ACF-BE95-9DB3E3CCF5B7}" destId="{74525621-1F09-446B-9CAC-A153F4F762CE}" srcOrd="0" destOrd="0" parTransId="{46A88EA2-5BD6-4781-871E-33854BE57AFD}" sibTransId="{FD81BFEA-17C9-49D8-BB27-8F426A7335D6}"/>
    <dgm:cxn modelId="{54E6403C-280C-4C60-A360-CBFD8ED83D3E}" srcId="{0FDC051B-40F2-4DD6-89DF-1C9081AC0471}" destId="{3CD1D5F7-A8A6-44CA-A7AA-8935AF486C0A}" srcOrd="0" destOrd="0" parTransId="{897282CE-5938-494F-A7FE-7047057972CC}" sibTransId="{FA23BB00-3C36-4448-9B3D-40665384EF0D}"/>
    <dgm:cxn modelId="{FB016A39-05D8-4ACA-8DB7-51E134738CDE}" type="presOf" srcId="{B07EC7A2-C8D9-4DF7-AF96-58FCCEB1FF14}" destId="{9AA2D7DC-84B1-42EF-86F2-3F5FBDACEED6}" srcOrd="0" destOrd="0" presId="urn:microsoft.com/office/officeart/2005/8/layout/lProcess3"/>
    <dgm:cxn modelId="{01B14D0F-90FD-4EAC-B808-33568FEE6388}" type="presOf" srcId="{5DC7628E-8741-48C3-9169-252225F40290}" destId="{3035372B-6163-4966-BBD3-7CCB61FCE125}" srcOrd="0" destOrd="0" presId="urn:microsoft.com/office/officeart/2005/8/layout/lProcess3"/>
    <dgm:cxn modelId="{D1C29CBE-3A56-4657-BF55-A9913F5A26D7}" type="presOf" srcId="{46FB3788-E50A-4FC8-985C-DC3EDF041A9E}" destId="{6654A9A0-5CA0-40CD-BB18-1ACB0C31F895}" srcOrd="0" destOrd="0" presId="urn:microsoft.com/office/officeart/2005/8/layout/lProcess3"/>
    <dgm:cxn modelId="{58DBF3DE-5A41-44A3-8CBC-1E945BAE7C32}" type="presOf" srcId="{C92EAED8-203D-4C8B-9ABC-64277AD46992}" destId="{655321DE-3078-4D11-A21A-A32AF8C01F90}" srcOrd="0" destOrd="0" presId="urn:microsoft.com/office/officeart/2005/8/layout/lProcess3"/>
    <dgm:cxn modelId="{305DC7A4-EC13-4764-9B30-A9900F7AC522}" srcId="{1DC668D0-4DC8-490A-B32E-B7A8C3432016}" destId="{ABCFA4DA-D9E1-4E14-BE13-B31C5D3D1FD6}" srcOrd="1" destOrd="0" parTransId="{E88E3695-A027-45AB-92D9-1DDFA3549B30}" sibTransId="{0F3F120E-E557-4057-9AFB-A2EE1FDD8733}"/>
    <dgm:cxn modelId="{F034EA06-B0A3-4D46-BECB-424BB1EDF95D}" srcId="{0FDC051B-40F2-4DD6-89DF-1C9081AC0471}" destId="{21D35526-95AD-4ACF-BE95-9DB3E3CCF5B7}" srcOrd="1" destOrd="0" parTransId="{357CC701-2750-4993-8346-203085A7C4EC}" sibTransId="{4EC66057-BC79-4793-B5F7-273AA89919D5}"/>
    <dgm:cxn modelId="{F7085963-194B-4E7B-BBBB-2B37FA00B0DA}" type="presOf" srcId="{ABCFA4DA-D9E1-4E14-BE13-B31C5D3D1FD6}" destId="{462C3ADC-D168-4B63-A37F-9D7A762C9425}" srcOrd="0" destOrd="0" presId="urn:microsoft.com/office/officeart/2005/8/layout/lProcess3"/>
    <dgm:cxn modelId="{491F07F2-C1E3-410A-A748-7427C7A23EB4}" type="presOf" srcId="{262D47F0-F9D5-4717-AF56-BDDE1F74B601}" destId="{7436F4B7-4C67-454A-BD63-2BF1E52B9F1B}" srcOrd="0" destOrd="0" presId="urn:microsoft.com/office/officeart/2005/8/layout/lProcess3"/>
    <dgm:cxn modelId="{A67A6BD5-1F84-4308-AEEE-DFE818A033E9}" srcId="{3CD1D5F7-A8A6-44CA-A7AA-8935AF486C0A}" destId="{A8B770B0-A438-4226-8F1F-037CD39073C8}" srcOrd="1" destOrd="0" parTransId="{A1F6B5D4-D8FC-426C-9616-042461AD13DA}" sibTransId="{DC227350-4592-4194-B4EA-29805E1CFAB7}"/>
    <dgm:cxn modelId="{D6FFCA36-ADE5-4306-8C23-AD3B791B3F2D}" srcId="{1DC668D0-4DC8-490A-B32E-B7A8C3432016}" destId="{D223CAB5-DB59-48C6-8933-875EB87CC652}" srcOrd="0" destOrd="0" parTransId="{FC52306E-2A31-4881-BAC4-94A3E56F798C}" sibTransId="{12367A57-3E3A-438C-A3D8-A8FA5A3ADE04}"/>
    <dgm:cxn modelId="{909BC4D7-FDDB-4A4F-BA20-0BF7C221A185}" type="presOf" srcId="{0FDC051B-40F2-4DD6-89DF-1C9081AC0471}" destId="{7B799BBD-0FCE-485F-997F-E296A8A8FB82}" srcOrd="0" destOrd="0" presId="urn:microsoft.com/office/officeart/2005/8/layout/lProcess3"/>
    <dgm:cxn modelId="{CBBF2685-FB17-4529-901A-F0E89697BFC1}" srcId="{21D35526-95AD-4ACF-BE95-9DB3E3CCF5B7}" destId="{90A1A689-F3CF-4E80-8A20-657B2B93B38C}" srcOrd="1" destOrd="0" parTransId="{6E8EE8FA-96CD-418E-8C4F-15C8F1816BAD}" sibTransId="{3CED5B91-C317-46B2-92BD-B8599922634A}"/>
    <dgm:cxn modelId="{0A6F110B-CF60-44E5-BDE4-64AD7EAD78E2}" type="presOf" srcId="{A8B770B0-A438-4226-8F1F-037CD39073C8}" destId="{9DCD73B4-B9DF-405C-ADE2-74317A358C26}" srcOrd="0" destOrd="0" presId="urn:microsoft.com/office/officeart/2005/8/layout/lProcess3"/>
    <dgm:cxn modelId="{AD56FAB2-D404-4D6E-8CE1-06A116AFCC80}" type="presOf" srcId="{14954DF7-AFFC-434C-A218-9B2084424612}" destId="{95704016-E21F-4F2B-855A-95E029F3297F}" srcOrd="0" destOrd="0" presId="urn:microsoft.com/office/officeart/2005/8/layout/lProcess3"/>
    <dgm:cxn modelId="{79F2C4AB-AF2E-41D5-A311-BB49C7F63FFC}" srcId="{0FDC051B-40F2-4DD6-89DF-1C9081AC0471}" destId="{5DC7628E-8741-48C3-9169-252225F40290}" srcOrd="3" destOrd="0" parTransId="{BAC8D9C1-50B9-46E1-B664-1366A2BEF4A3}" sibTransId="{F041F840-65A2-4D25-A20E-9A81AA7D68A6}"/>
    <dgm:cxn modelId="{15B18623-217F-4E9D-9312-0C4CFD5AB307}" srcId="{C92EAED8-203D-4C8B-9ABC-64277AD46992}" destId="{ECDC5D57-EF78-4653-9591-975715844850}" srcOrd="0" destOrd="0" parTransId="{25FF52F0-0FB7-4944-B8B7-8FD881FF7CC7}" sibTransId="{400BD5AF-4BCC-4390-AD02-8E76D45573B7}"/>
    <dgm:cxn modelId="{CCE68D04-A666-4BD1-BF78-0897F35A624C}" type="presOf" srcId="{D223CAB5-DB59-48C6-8933-875EB87CC652}" destId="{DF576D75-C440-4B24-AD86-28CC36D2FEC9}" srcOrd="0" destOrd="0" presId="urn:microsoft.com/office/officeart/2005/8/layout/lProcess3"/>
    <dgm:cxn modelId="{EA9012EA-A080-4715-9F73-3EC211B24E01}" type="presOf" srcId="{21D35526-95AD-4ACF-BE95-9DB3E3CCF5B7}" destId="{73218179-506D-4221-9578-6371DBB9E37D}" srcOrd="0" destOrd="0" presId="urn:microsoft.com/office/officeart/2005/8/layout/lProcess3"/>
    <dgm:cxn modelId="{42E6B1EA-81B4-426B-91F4-2B4E8E3F1B71}" srcId="{C92EAED8-203D-4C8B-9ABC-64277AD46992}" destId="{06036FE8-F26D-446A-8788-A5E6B94C637D}" srcOrd="1" destOrd="0" parTransId="{2F44B10E-AD23-415F-BC3B-8E7B369C93D7}" sibTransId="{622B1DE0-2570-4F5A-99EA-1B2CF6082549}"/>
    <dgm:cxn modelId="{021BBB95-92E3-49EF-A854-F61F7DBB0451}" type="presOf" srcId="{56231D6B-350F-478E-A64B-AC040226D1E1}" destId="{3612333D-4BC7-4187-BB2B-284210D8024D}" srcOrd="0" destOrd="0" presId="urn:microsoft.com/office/officeart/2005/8/layout/lProcess3"/>
    <dgm:cxn modelId="{E4E908D2-443E-4579-8A27-BD280920AF49}" type="presOf" srcId="{7E8603D6-73E7-47C7-B7DD-86CA1832D1C1}" destId="{87EB232F-21ED-46E8-93A0-70C5BECBC369}" srcOrd="0" destOrd="0" presId="urn:microsoft.com/office/officeart/2005/8/layout/lProcess3"/>
    <dgm:cxn modelId="{880B5C30-0EB7-4C76-9480-6B8023ED4084}" type="presOf" srcId="{74525621-1F09-446B-9CAC-A153F4F762CE}" destId="{959BF626-D108-402F-8F5C-A325F192CF28}" srcOrd="0" destOrd="0" presId="urn:microsoft.com/office/officeart/2005/8/layout/lProcess3"/>
    <dgm:cxn modelId="{BBE42B42-AEC0-42B1-800D-B39E173EEF6B}" srcId="{0FDC051B-40F2-4DD6-89DF-1C9081AC0471}" destId="{262D47F0-F9D5-4717-AF56-BDDE1F74B601}" srcOrd="4" destOrd="0" parTransId="{FAB9DBE5-6254-482E-BC97-448605E692D9}" sibTransId="{67DDD614-A5F4-46C5-8269-1451433D08A8}"/>
    <dgm:cxn modelId="{E7F1830C-3A28-49CF-8135-4B162F762AD2}" type="presParOf" srcId="{7B799BBD-0FCE-485F-997F-E296A8A8FB82}" destId="{934AC04F-EACE-42A9-A813-AA932C8075C8}" srcOrd="0" destOrd="0" presId="urn:microsoft.com/office/officeart/2005/8/layout/lProcess3"/>
    <dgm:cxn modelId="{B7C9146D-249A-44B8-855B-0D74609A7364}" type="presParOf" srcId="{934AC04F-EACE-42A9-A813-AA932C8075C8}" destId="{3F32F48B-58C7-410C-819E-321AFECBBEB6}" srcOrd="0" destOrd="0" presId="urn:microsoft.com/office/officeart/2005/8/layout/lProcess3"/>
    <dgm:cxn modelId="{97E490CF-2D25-4F4C-864D-2F9AEAEB2914}" type="presParOf" srcId="{934AC04F-EACE-42A9-A813-AA932C8075C8}" destId="{98AF001D-F95F-4BEE-9C9D-CB5E6DA6886F}" srcOrd="1" destOrd="0" presId="urn:microsoft.com/office/officeart/2005/8/layout/lProcess3"/>
    <dgm:cxn modelId="{B0F7E8FE-9B18-49DB-BBAD-076F4659E5A8}" type="presParOf" srcId="{934AC04F-EACE-42A9-A813-AA932C8075C8}" destId="{9AA2D7DC-84B1-42EF-86F2-3F5FBDACEED6}" srcOrd="2" destOrd="0" presId="urn:microsoft.com/office/officeart/2005/8/layout/lProcess3"/>
    <dgm:cxn modelId="{235C9E9E-072E-407B-8A51-F124C82A7ABF}" type="presParOf" srcId="{934AC04F-EACE-42A9-A813-AA932C8075C8}" destId="{BDD86820-43C7-4E46-9EBA-39D4FE71B5EE}" srcOrd="3" destOrd="0" presId="urn:microsoft.com/office/officeart/2005/8/layout/lProcess3"/>
    <dgm:cxn modelId="{4DEE695F-1AD1-4D4B-B5A4-860ACCBB906E}" type="presParOf" srcId="{934AC04F-EACE-42A9-A813-AA932C8075C8}" destId="{9DCD73B4-B9DF-405C-ADE2-74317A358C26}" srcOrd="4" destOrd="0" presId="urn:microsoft.com/office/officeart/2005/8/layout/lProcess3"/>
    <dgm:cxn modelId="{F68C2E8A-4E5C-41AC-9F73-A964BFFFC8D4}" type="presParOf" srcId="{7B799BBD-0FCE-485F-997F-E296A8A8FB82}" destId="{AE4286B2-1097-408D-B915-F548AAF9F2C0}" srcOrd="1" destOrd="0" presId="urn:microsoft.com/office/officeart/2005/8/layout/lProcess3"/>
    <dgm:cxn modelId="{2C60D73B-F24A-4E39-AC37-FDC612BA5BE5}" type="presParOf" srcId="{7B799BBD-0FCE-485F-997F-E296A8A8FB82}" destId="{A045637C-7DE5-4CD1-9680-5DF68F6A83DE}" srcOrd="2" destOrd="0" presId="urn:microsoft.com/office/officeart/2005/8/layout/lProcess3"/>
    <dgm:cxn modelId="{E788A56E-FA2E-4C26-91A3-4E7F1A5948CD}" type="presParOf" srcId="{A045637C-7DE5-4CD1-9680-5DF68F6A83DE}" destId="{73218179-506D-4221-9578-6371DBB9E37D}" srcOrd="0" destOrd="0" presId="urn:microsoft.com/office/officeart/2005/8/layout/lProcess3"/>
    <dgm:cxn modelId="{AB41FC82-E518-424C-93C4-8BF5C6D8900C}" type="presParOf" srcId="{A045637C-7DE5-4CD1-9680-5DF68F6A83DE}" destId="{F0C79AEB-B34E-4863-85AC-E8EE28BDCC42}" srcOrd="1" destOrd="0" presId="urn:microsoft.com/office/officeart/2005/8/layout/lProcess3"/>
    <dgm:cxn modelId="{1A865977-E8EA-44DA-B388-0E356B71EADD}" type="presParOf" srcId="{A045637C-7DE5-4CD1-9680-5DF68F6A83DE}" destId="{959BF626-D108-402F-8F5C-A325F192CF28}" srcOrd="2" destOrd="0" presId="urn:microsoft.com/office/officeart/2005/8/layout/lProcess3"/>
    <dgm:cxn modelId="{3C0B932B-010A-4D1E-AD08-40F28C6FDFA7}" type="presParOf" srcId="{A045637C-7DE5-4CD1-9680-5DF68F6A83DE}" destId="{E2135B97-0940-491E-8A83-B71AAE03D321}" srcOrd="3" destOrd="0" presId="urn:microsoft.com/office/officeart/2005/8/layout/lProcess3"/>
    <dgm:cxn modelId="{521A566E-63A7-4462-BE7D-03648D5AA068}" type="presParOf" srcId="{A045637C-7DE5-4CD1-9680-5DF68F6A83DE}" destId="{4D0D67A0-8A15-4612-B5A4-2111B4A049CC}" srcOrd="4" destOrd="0" presId="urn:microsoft.com/office/officeart/2005/8/layout/lProcess3"/>
    <dgm:cxn modelId="{E106A375-DAF8-45DF-B13B-6D365D24653E}" type="presParOf" srcId="{7B799BBD-0FCE-485F-997F-E296A8A8FB82}" destId="{18CA8B9A-09C5-4F33-B15C-1E3D066012F0}" srcOrd="3" destOrd="0" presId="urn:microsoft.com/office/officeart/2005/8/layout/lProcess3"/>
    <dgm:cxn modelId="{0440F52C-7E0E-451D-BEC0-1F4BF5759465}" type="presParOf" srcId="{7B799BBD-0FCE-485F-997F-E296A8A8FB82}" destId="{E107E7F7-C1F1-4680-8DD6-15845444E48A}" srcOrd="4" destOrd="0" presId="urn:microsoft.com/office/officeart/2005/8/layout/lProcess3"/>
    <dgm:cxn modelId="{927E32FF-41CE-4404-A92E-40B46402E090}" type="presParOf" srcId="{E107E7F7-C1F1-4680-8DD6-15845444E48A}" destId="{655321DE-3078-4D11-A21A-A32AF8C01F90}" srcOrd="0" destOrd="0" presId="urn:microsoft.com/office/officeart/2005/8/layout/lProcess3"/>
    <dgm:cxn modelId="{CAB5FB39-7B38-4185-B5BB-5E7B871C576F}" type="presParOf" srcId="{E107E7F7-C1F1-4680-8DD6-15845444E48A}" destId="{7EF50107-E89A-401D-83F0-A9751ED369E4}" srcOrd="1" destOrd="0" presId="urn:microsoft.com/office/officeart/2005/8/layout/lProcess3"/>
    <dgm:cxn modelId="{FB957063-FED4-47B0-B3FE-487736F5B96D}" type="presParOf" srcId="{E107E7F7-C1F1-4680-8DD6-15845444E48A}" destId="{409F7DB4-95D3-4B77-BB4C-268D9A7914F3}" srcOrd="2" destOrd="0" presId="urn:microsoft.com/office/officeart/2005/8/layout/lProcess3"/>
    <dgm:cxn modelId="{C7C060A8-9681-489A-88F4-15756A0F20B9}" type="presParOf" srcId="{E107E7F7-C1F1-4680-8DD6-15845444E48A}" destId="{47779580-A868-4AE0-AE72-B57FAF90BBC1}" srcOrd="3" destOrd="0" presId="urn:microsoft.com/office/officeart/2005/8/layout/lProcess3"/>
    <dgm:cxn modelId="{859CD591-B7E9-4323-8172-3CD1BA5DD411}" type="presParOf" srcId="{E107E7F7-C1F1-4680-8DD6-15845444E48A}" destId="{308CBA2D-42AD-4367-895F-19A49D98AD3B}" srcOrd="4" destOrd="0" presId="urn:microsoft.com/office/officeart/2005/8/layout/lProcess3"/>
    <dgm:cxn modelId="{C03358C9-75FD-47D7-A32D-F9F2805AD7A6}" type="presParOf" srcId="{7B799BBD-0FCE-485F-997F-E296A8A8FB82}" destId="{4833FA88-B2A9-4A15-873C-99F9CD8A5748}" srcOrd="5" destOrd="0" presId="urn:microsoft.com/office/officeart/2005/8/layout/lProcess3"/>
    <dgm:cxn modelId="{57227970-20AA-48C8-96D1-794CA8C4A28C}" type="presParOf" srcId="{7B799BBD-0FCE-485F-997F-E296A8A8FB82}" destId="{8AA8E6BC-EC2A-412B-B200-64D1EC82FFCD}" srcOrd="6" destOrd="0" presId="urn:microsoft.com/office/officeart/2005/8/layout/lProcess3"/>
    <dgm:cxn modelId="{BA97A43C-71A0-47FA-8976-B7E13779C381}" type="presParOf" srcId="{8AA8E6BC-EC2A-412B-B200-64D1EC82FFCD}" destId="{3035372B-6163-4966-BBD3-7CCB61FCE125}" srcOrd="0" destOrd="0" presId="urn:microsoft.com/office/officeart/2005/8/layout/lProcess3"/>
    <dgm:cxn modelId="{967D19E3-F29A-4370-B93D-A7FAA5C7F505}" type="presParOf" srcId="{8AA8E6BC-EC2A-412B-B200-64D1EC82FFCD}" destId="{B37FF932-CEF2-4E68-B84C-9EFABF54039C}" srcOrd="1" destOrd="0" presId="urn:microsoft.com/office/officeart/2005/8/layout/lProcess3"/>
    <dgm:cxn modelId="{95386AFD-6D8C-431F-A64F-91B3F1D5743F}" type="presParOf" srcId="{8AA8E6BC-EC2A-412B-B200-64D1EC82FFCD}" destId="{6654A9A0-5CA0-40CD-BB18-1ACB0C31F895}" srcOrd="2" destOrd="0" presId="urn:microsoft.com/office/officeart/2005/8/layout/lProcess3"/>
    <dgm:cxn modelId="{CBF067BE-E89E-402C-8915-7E924029CB18}" type="presParOf" srcId="{8AA8E6BC-EC2A-412B-B200-64D1EC82FFCD}" destId="{B45F9922-3FA7-4455-9E3F-C350CE23D90A}" srcOrd="3" destOrd="0" presId="urn:microsoft.com/office/officeart/2005/8/layout/lProcess3"/>
    <dgm:cxn modelId="{B566A65D-6281-4088-8C8B-C5F13554C479}" type="presParOf" srcId="{8AA8E6BC-EC2A-412B-B200-64D1EC82FFCD}" destId="{87EB232F-21ED-46E8-93A0-70C5BECBC369}" srcOrd="4" destOrd="0" presId="urn:microsoft.com/office/officeart/2005/8/layout/lProcess3"/>
    <dgm:cxn modelId="{B2A15682-84F2-47B3-A7FF-C58EE4D882A9}" type="presParOf" srcId="{7B799BBD-0FCE-485F-997F-E296A8A8FB82}" destId="{7705B2A2-8D54-46C4-BFF2-8BE413154CB3}" srcOrd="7" destOrd="0" presId="urn:microsoft.com/office/officeart/2005/8/layout/lProcess3"/>
    <dgm:cxn modelId="{1C28BE46-3DBC-4044-AAB8-6ED8CB8BA7C2}" type="presParOf" srcId="{7B799BBD-0FCE-485F-997F-E296A8A8FB82}" destId="{89531C10-D80C-4D2F-AA78-49572430ECDC}" srcOrd="8" destOrd="0" presId="urn:microsoft.com/office/officeart/2005/8/layout/lProcess3"/>
    <dgm:cxn modelId="{46E6F44D-559D-4DB2-8EA7-41AC064D74C5}" type="presParOf" srcId="{89531C10-D80C-4D2F-AA78-49572430ECDC}" destId="{7436F4B7-4C67-454A-BD63-2BF1E52B9F1B}" srcOrd="0" destOrd="0" presId="urn:microsoft.com/office/officeart/2005/8/layout/lProcess3"/>
    <dgm:cxn modelId="{71EE00F2-2D9C-4041-944C-DF980F8C5807}" type="presParOf" srcId="{89531C10-D80C-4D2F-AA78-49572430ECDC}" destId="{34B29E1B-CAD9-4E12-964D-96291D094C5C}" srcOrd="1" destOrd="0" presId="urn:microsoft.com/office/officeart/2005/8/layout/lProcess3"/>
    <dgm:cxn modelId="{02128616-5C1C-441A-B71A-A48C5773FA0F}" type="presParOf" srcId="{89531C10-D80C-4D2F-AA78-49572430ECDC}" destId="{3612333D-4BC7-4187-BB2B-284210D8024D}" srcOrd="2" destOrd="0" presId="urn:microsoft.com/office/officeart/2005/8/layout/lProcess3"/>
    <dgm:cxn modelId="{0044BA1D-543B-4AAF-9839-5CCF848395B8}" type="presParOf" srcId="{89531C10-D80C-4D2F-AA78-49572430ECDC}" destId="{1AF4CC25-11FF-49F2-B77D-7315C96D18CB}" srcOrd="3" destOrd="0" presId="urn:microsoft.com/office/officeart/2005/8/layout/lProcess3"/>
    <dgm:cxn modelId="{AEC48DCB-6C26-48A6-8EE7-77122854C15C}" type="presParOf" srcId="{89531C10-D80C-4D2F-AA78-49572430ECDC}" destId="{95704016-E21F-4F2B-855A-95E029F3297F}" srcOrd="4" destOrd="0" presId="urn:microsoft.com/office/officeart/2005/8/layout/lProcess3"/>
    <dgm:cxn modelId="{22BA4CE7-E238-4BA9-84AE-1BDC452F0B36}" type="presParOf" srcId="{7B799BBD-0FCE-485F-997F-E296A8A8FB82}" destId="{584046B1-7EB5-4425-B33D-122CCFEF227F}" srcOrd="9" destOrd="0" presId="urn:microsoft.com/office/officeart/2005/8/layout/lProcess3"/>
    <dgm:cxn modelId="{98876765-C99B-4A7E-B65B-C1CB8ACCA547}" type="presParOf" srcId="{7B799BBD-0FCE-485F-997F-E296A8A8FB82}" destId="{6819951D-CC9F-46D4-B9FF-77F436920E83}" srcOrd="10" destOrd="0" presId="urn:microsoft.com/office/officeart/2005/8/layout/lProcess3"/>
    <dgm:cxn modelId="{8720A030-91A5-4782-94CA-1F421D66E810}" type="presParOf" srcId="{6819951D-CC9F-46D4-B9FF-77F436920E83}" destId="{94B3BB21-E931-4A19-90AC-4E049526B4B4}" srcOrd="0" destOrd="0" presId="urn:microsoft.com/office/officeart/2005/8/layout/lProcess3"/>
    <dgm:cxn modelId="{3F7E38E8-7669-4601-BDC7-ABF07FC2D2BA}" type="presParOf" srcId="{6819951D-CC9F-46D4-B9FF-77F436920E83}" destId="{957AB74D-63E3-4EBC-9D86-82342A1785DC}" srcOrd="1" destOrd="0" presId="urn:microsoft.com/office/officeart/2005/8/layout/lProcess3"/>
    <dgm:cxn modelId="{F7569BF5-7A40-403B-A256-68AAB84D1E66}" type="presParOf" srcId="{6819951D-CC9F-46D4-B9FF-77F436920E83}" destId="{DF576D75-C440-4B24-AD86-28CC36D2FEC9}" srcOrd="2" destOrd="0" presId="urn:microsoft.com/office/officeart/2005/8/layout/lProcess3"/>
    <dgm:cxn modelId="{9AF76D53-D940-4C6F-B938-FABE81F89EA4}" type="presParOf" srcId="{6819951D-CC9F-46D4-B9FF-77F436920E83}" destId="{CD34BE2C-6847-42BC-9DC4-3F0F924B552D}" srcOrd="3" destOrd="0" presId="urn:microsoft.com/office/officeart/2005/8/layout/lProcess3"/>
    <dgm:cxn modelId="{71E2680F-E89B-40E3-B461-9FAB76E6A306}" type="presParOf" srcId="{6819951D-CC9F-46D4-B9FF-77F436920E83}" destId="{462C3ADC-D168-4B63-A37F-9D7A762C9425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6372F91-8997-42F8-95BD-75046F7677AC}" type="doc">
      <dgm:prSet loTypeId="urn:microsoft.com/office/officeart/2005/8/layout/vProcess5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905D852A-CB76-401F-BE78-D1A848CB7EB6}">
      <dgm:prSet phldrT="[Testo]" custT="1"/>
      <dgm:spPr/>
      <dgm:t>
        <a:bodyPr/>
        <a:lstStyle/>
        <a:p>
          <a:r>
            <a:rPr lang="it-IT" sz="1600" dirty="0" smtClean="0"/>
            <a:t> DALLE CARATTERISTICHE</a:t>
          </a:r>
          <a:endParaRPr lang="it-IT" sz="1600" dirty="0"/>
        </a:p>
      </dgm:t>
    </dgm:pt>
    <dgm:pt modelId="{433396EB-CE28-409D-B875-21899DF0754E}" type="parTrans" cxnId="{1180A356-4876-4AD2-85DC-61922BF8FB93}">
      <dgm:prSet/>
      <dgm:spPr/>
      <dgm:t>
        <a:bodyPr/>
        <a:lstStyle/>
        <a:p>
          <a:endParaRPr lang="it-IT" sz="2000"/>
        </a:p>
      </dgm:t>
    </dgm:pt>
    <dgm:pt modelId="{42C72F7E-D470-4367-BEF3-28D1835A3A28}" type="sibTrans" cxnId="{1180A356-4876-4AD2-85DC-61922BF8FB93}">
      <dgm:prSet custT="1"/>
      <dgm:spPr/>
      <dgm:t>
        <a:bodyPr/>
        <a:lstStyle/>
        <a:p>
          <a:endParaRPr lang="it-IT" sz="1800"/>
        </a:p>
      </dgm:t>
    </dgm:pt>
    <dgm:pt modelId="{19F3D99A-0B74-4F5E-B959-4C9E2711D8E3}">
      <dgm:prSet phldrT="[Testo]" custT="1"/>
      <dgm:spPr/>
      <dgm:t>
        <a:bodyPr/>
        <a:lstStyle/>
        <a:p>
          <a:r>
            <a:rPr lang="it-IT" sz="1600" dirty="0" smtClean="0"/>
            <a:t> DALL’ENTITA’</a:t>
          </a:r>
          <a:endParaRPr lang="it-IT" sz="1600" dirty="0"/>
        </a:p>
      </dgm:t>
    </dgm:pt>
    <dgm:pt modelId="{086986C2-B957-4001-B56E-679DA969DD18}" type="parTrans" cxnId="{0A0F2BD3-3C90-44CE-8E6F-C7D31F67E259}">
      <dgm:prSet/>
      <dgm:spPr/>
      <dgm:t>
        <a:bodyPr/>
        <a:lstStyle/>
        <a:p>
          <a:endParaRPr lang="it-IT" sz="2000"/>
        </a:p>
      </dgm:t>
    </dgm:pt>
    <dgm:pt modelId="{D76F283A-C5A2-4B55-871A-A256F9146811}" type="sibTrans" cxnId="{0A0F2BD3-3C90-44CE-8E6F-C7D31F67E259}">
      <dgm:prSet custT="1"/>
      <dgm:spPr/>
      <dgm:t>
        <a:bodyPr/>
        <a:lstStyle/>
        <a:p>
          <a:endParaRPr lang="it-IT" sz="1800"/>
        </a:p>
      </dgm:t>
    </dgm:pt>
    <dgm:pt modelId="{DA95E4B0-22A4-4562-A7D5-84A1D63FDFB2}">
      <dgm:prSet phldrT="[Testo]" custT="1"/>
      <dgm:spPr/>
      <dgm:t>
        <a:bodyPr/>
        <a:lstStyle/>
        <a:p>
          <a:r>
            <a:rPr lang="it-IT" sz="1600" dirty="0" smtClean="0"/>
            <a:t> DALLA NATURA</a:t>
          </a:r>
        </a:p>
      </dgm:t>
    </dgm:pt>
    <dgm:pt modelId="{62AD0FAA-4032-4057-A5A7-6E5BF1D7E0A0}" type="parTrans" cxnId="{846D16A5-F5DF-44BA-A719-9AB9F98A77C3}">
      <dgm:prSet/>
      <dgm:spPr/>
      <dgm:t>
        <a:bodyPr/>
        <a:lstStyle/>
        <a:p>
          <a:endParaRPr lang="it-IT" sz="2000"/>
        </a:p>
      </dgm:t>
    </dgm:pt>
    <dgm:pt modelId="{7442A607-9E28-4779-8E84-7A2A6A51B67B}" type="sibTrans" cxnId="{846D16A5-F5DF-44BA-A719-9AB9F98A77C3}">
      <dgm:prSet custT="1"/>
      <dgm:spPr/>
      <dgm:t>
        <a:bodyPr/>
        <a:lstStyle/>
        <a:p>
          <a:endParaRPr lang="it-IT" sz="1800"/>
        </a:p>
      </dgm:t>
    </dgm:pt>
    <dgm:pt modelId="{1BAF85DB-2B9B-4520-9993-3FAEE904E1EF}">
      <dgm:prSet phldrT="[Testo]" custT="1"/>
      <dgm:spPr/>
      <dgm:t>
        <a:bodyPr/>
        <a:lstStyle/>
        <a:p>
          <a:r>
            <a:rPr lang="it-IT" sz="1600" dirty="0" smtClean="0"/>
            <a:t> DA QUALSIASI ALTRA   CIRCOSTANZA CONOSCIUTA</a:t>
          </a:r>
        </a:p>
      </dgm:t>
    </dgm:pt>
    <dgm:pt modelId="{347C255F-15B4-480C-855D-EE12658FBD9C}" type="parTrans" cxnId="{B1775901-D91D-4B46-8ACF-F7EC1EF5BB7F}">
      <dgm:prSet/>
      <dgm:spPr/>
      <dgm:t>
        <a:bodyPr/>
        <a:lstStyle/>
        <a:p>
          <a:endParaRPr lang="it-IT" sz="2000"/>
        </a:p>
      </dgm:t>
    </dgm:pt>
    <dgm:pt modelId="{F6C7AC36-13F2-4FAD-8943-126ACE283170}" type="sibTrans" cxnId="{B1775901-D91D-4B46-8ACF-F7EC1EF5BB7F}">
      <dgm:prSet/>
      <dgm:spPr/>
      <dgm:t>
        <a:bodyPr/>
        <a:lstStyle/>
        <a:p>
          <a:endParaRPr lang="it-IT" sz="2000"/>
        </a:p>
      </dgm:t>
    </dgm:pt>
    <dgm:pt modelId="{EFBE570A-A8A6-4436-8156-166A112758B8}" type="pres">
      <dgm:prSet presAssocID="{46372F91-8997-42F8-95BD-75046F7677A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DD22B5BE-0B4D-4B4E-884C-9056BE9189FE}" type="pres">
      <dgm:prSet presAssocID="{46372F91-8997-42F8-95BD-75046F7677AC}" presName="dummyMaxCanvas" presStyleCnt="0">
        <dgm:presLayoutVars/>
      </dgm:prSet>
      <dgm:spPr/>
    </dgm:pt>
    <dgm:pt modelId="{E147F741-773F-4FC0-97A2-E3ECC6F8BDAE}" type="pres">
      <dgm:prSet presAssocID="{46372F91-8997-42F8-95BD-75046F7677A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7AD015A-5FF0-4100-9FD4-D38D63889238}" type="pres">
      <dgm:prSet presAssocID="{46372F91-8997-42F8-95BD-75046F7677A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6BA151E-D986-4539-B2E7-342E84885312}" type="pres">
      <dgm:prSet presAssocID="{46372F91-8997-42F8-95BD-75046F7677A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DD2B15F-2A24-4F10-B122-C8369C3B8A77}" type="pres">
      <dgm:prSet presAssocID="{46372F91-8997-42F8-95BD-75046F7677A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4287910-7B24-4D92-9DD8-52CE6F580379}" type="pres">
      <dgm:prSet presAssocID="{46372F91-8997-42F8-95BD-75046F7677A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2CD96D6-6915-4A40-B0D9-2F45D101FAB6}" type="pres">
      <dgm:prSet presAssocID="{46372F91-8997-42F8-95BD-75046F7677A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DA84CDF-0523-4320-AA61-7AD47BB7D5B9}" type="pres">
      <dgm:prSet presAssocID="{46372F91-8997-42F8-95BD-75046F7677A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A41392E-EDD5-4DFE-A1E0-A1C2FBBE8666}" type="pres">
      <dgm:prSet presAssocID="{46372F91-8997-42F8-95BD-75046F7677A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7E3B73E-B70A-4473-91D9-0DBED00FCE84}" type="pres">
      <dgm:prSet presAssocID="{46372F91-8997-42F8-95BD-75046F7677A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539B8F1-1BA4-4AF5-A47A-AFD6E9135594}" type="pres">
      <dgm:prSet presAssocID="{46372F91-8997-42F8-95BD-75046F7677A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AF75854-1A7A-4B8C-B382-0D39851475E2}" type="pres">
      <dgm:prSet presAssocID="{46372F91-8997-42F8-95BD-75046F7677A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1775901-D91D-4B46-8ACF-F7EC1EF5BB7F}" srcId="{46372F91-8997-42F8-95BD-75046F7677AC}" destId="{1BAF85DB-2B9B-4520-9993-3FAEE904E1EF}" srcOrd="3" destOrd="0" parTransId="{347C255F-15B4-480C-855D-EE12658FBD9C}" sibTransId="{F6C7AC36-13F2-4FAD-8943-126ACE283170}"/>
    <dgm:cxn modelId="{0A0F2BD3-3C90-44CE-8E6F-C7D31F67E259}" srcId="{46372F91-8997-42F8-95BD-75046F7677AC}" destId="{19F3D99A-0B74-4F5E-B959-4C9E2711D8E3}" srcOrd="1" destOrd="0" parTransId="{086986C2-B957-4001-B56E-679DA969DD18}" sibTransId="{D76F283A-C5A2-4B55-871A-A256F9146811}"/>
    <dgm:cxn modelId="{A153F2C9-E4BC-4160-91BA-C8E9E3E0B60D}" type="presOf" srcId="{42C72F7E-D470-4367-BEF3-28D1835A3A28}" destId="{54287910-7B24-4D92-9DD8-52CE6F580379}" srcOrd="0" destOrd="0" presId="urn:microsoft.com/office/officeart/2005/8/layout/vProcess5"/>
    <dgm:cxn modelId="{222703A7-7C05-4982-A6BA-5E1D5721AA27}" type="presOf" srcId="{19F3D99A-0B74-4F5E-B959-4C9E2711D8E3}" destId="{37E3B73E-B70A-4473-91D9-0DBED00FCE84}" srcOrd="1" destOrd="0" presId="urn:microsoft.com/office/officeart/2005/8/layout/vProcess5"/>
    <dgm:cxn modelId="{48EFD67B-97FA-4828-8A94-0F028E0E6C6C}" type="presOf" srcId="{7442A607-9E28-4779-8E84-7A2A6A51B67B}" destId="{2DA84CDF-0523-4320-AA61-7AD47BB7D5B9}" srcOrd="0" destOrd="0" presId="urn:microsoft.com/office/officeart/2005/8/layout/vProcess5"/>
    <dgm:cxn modelId="{AD32D617-1170-4DFE-B48F-32D049482CFA}" type="presOf" srcId="{905D852A-CB76-401F-BE78-D1A848CB7EB6}" destId="{E147F741-773F-4FC0-97A2-E3ECC6F8BDAE}" srcOrd="0" destOrd="0" presId="urn:microsoft.com/office/officeart/2005/8/layout/vProcess5"/>
    <dgm:cxn modelId="{A66E7E98-67FF-4E53-A1D8-DBC978C058ED}" type="presOf" srcId="{DA95E4B0-22A4-4562-A7D5-84A1D63FDFB2}" destId="{C539B8F1-1BA4-4AF5-A47A-AFD6E9135594}" srcOrd="1" destOrd="0" presId="urn:microsoft.com/office/officeart/2005/8/layout/vProcess5"/>
    <dgm:cxn modelId="{55EFA535-AAF1-4106-B366-BE83006BEAD1}" type="presOf" srcId="{46372F91-8997-42F8-95BD-75046F7677AC}" destId="{EFBE570A-A8A6-4436-8156-166A112758B8}" srcOrd="0" destOrd="0" presId="urn:microsoft.com/office/officeart/2005/8/layout/vProcess5"/>
    <dgm:cxn modelId="{DA264221-9552-4372-A891-5620D1C281D7}" type="presOf" srcId="{DA95E4B0-22A4-4562-A7D5-84A1D63FDFB2}" destId="{66BA151E-D986-4539-B2E7-342E84885312}" srcOrd="0" destOrd="0" presId="urn:microsoft.com/office/officeart/2005/8/layout/vProcess5"/>
    <dgm:cxn modelId="{1180A356-4876-4AD2-85DC-61922BF8FB93}" srcId="{46372F91-8997-42F8-95BD-75046F7677AC}" destId="{905D852A-CB76-401F-BE78-D1A848CB7EB6}" srcOrd="0" destOrd="0" parTransId="{433396EB-CE28-409D-B875-21899DF0754E}" sibTransId="{42C72F7E-D470-4367-BEF3-28D1835A3A28}"/>
    <dgm:cxn modelId="{6D9E111C-ADC9-476F-A348-C1FB54BD96BD}" type="presOf" srcId="{1BAF85DB-2B9B-4520-9993-3FAEE904E1EF}" destId="{EAF75854-1A7A-4B8C-B382-0D39851475E2}" srcOrd="1" destOrd="0" presId="urn:microsoft.com/office/officeart/2005/8/layout/vProcess5"/>
    <dgm:cxn modelId="{878DE960-D5FA-4344-A6E7-3C1970317557}" type="presOf" srcId="{19F3D99A-0B74-4F5E-B959-4C9E2711D8E3}" destId="{17AD015A-5FF0-4100-9FD4-D38D63889238}" srcOrd="0" destOrd="0" presId="urn:microsoft.com/office/officeart/2005/8/layout/vProcess5"/>
    <dgm:cxn modelId="{846D16A5-F5DF-44BA-A719-9AB9F98A77C3}" srcId="{46372F91-8997-42F8-95BD-75046F7677AC}" destId="{DA95E4B0-22A4-4562-A7D5-84A1D63FDFB2}" srcOrd="2" destOrd="0" parTransId="{62AD0FAA-4032-4057-A5A7-6E5BF1D7E0A0}" sibTransId="{7442A607-9E28-4779-8E84-7A2A6A51B67B}"/>
    <dgm:cxn modelId="{3B670F51-816C-44A2-A2DA-FCCB6D60B929}" type="presOf" srcId="{D76F283A-C5A2-4B55-871A-A256F9146811}" destId="{72CD96D6-6915-4A40-B0D9-2F45D101FAB6}" srcOrd="0" destOrd="0" presId="urn:microsoft.com/office/officeart/2005/8/layout/vProcess5"/>
    <dgm:cxn modelId="{6267D686-7197-4C0D-849D-B5DE8D5CF919}" type="presOf" srcId="{1BAF85DB-2B9B-4520-9993-3FAEE904E1EF}" destId="{4DD2B15F-2A24-4F10-B122-C8369C3B8A77}" srcOrd="0" destOrd="0" presId="urn:microsoft.com/office/officeart/2005/8/layout/vProcess5"/>
    <dgm:cxn modelId="{759D8C5C-6611-4639-995F-46394FF11CB1}" type="presOf" srcId="{905D852A-CB76-401F-BE78-D1A848CB7EB6}" destId="{CA41392E-EDD5-4DFE-A1E0-A1C2FBBE8666}" srcOrd="1" destOrd="0" presId="urn:microsoft.com/office/officeart/2005/8/layout/vProcess5"/>
    <dgm:cxn modelId="{38BA2B75-E48F-4285-92A9-3431293675CC}" type="presParOf" srcId="{EFBE570A-A8A6-4436-8156-166A112758B8}" destId="{DD22B5BE-0B4D-4B4E-884C-9056BE9189FE}" srcOrd="0" destOrd="0" presId="urn:microsoft.com/office/officeart/2005/8/layout/vProcess5"/>
    <dgm:cxn modelId="{02C6F101-0B79-453D-A3D7-F962662D5FF6}" type="presParOf" srcId="{EFBE570A-A8A6-4436-8156-166A112758B8}" destId="{E147F741-773F-4FC0-97A2-E3ECC6F8BDAE}" srcOrd="1" destOrd="0" presId="urn:microsoft.com/office/officeart/2005/8/layout/vProcess5"/>
    <dgm:cxn modelId="{9CD86042-8CEC-4F69-A282-36C59B4527F8}" type="presParOf" srcId="{EFBE570A-A8A6-4436-8156-166A112758B8}" destId="{17AD015A-5FF0-4100-9FD4-D38D63889238}" srcOrd="2" destOrd="0" presId="urn:microsoft.com/office/officeart/2005/8/layout/vProcess5"/>
    <dgm:cxn modelId="{AD94DC67-D203-42DD-894D-12284A2FC717}" type="presParOf" srcId="{EFBE570A-A8A6-4436-8156-166A112758B8}" destId="{66BA151E-D986-4539-B2E7-342E84885312}" srcOrd="3" destOrd="0" presId="urn:microsoft.com/office/officeart/2005/8/layout/vProcess5"/>
    <dgm:cxn modelId="{8BC11A57-7702-452C-8149-FFD74D2B90B7}" type="presParOf" srcId="{EFBE570A-A8A6-4436-8156-166A112758B8}" destId="{4DD2B15F-2A24-4F10-B122-C8369C3B8A77}" srcOrd="4" destOrd="0" presId="urn:microsoft.com/office/officeart/2005/8/layout/vProcess5"/>
    <dgm:cxn modelId="{3264097A-661E-4991-87D0-54FB3676410E}" type="presParOf" srcId="{EFBE570A-A8A6-4436-8156-166A112758B8}" destId="{54287910-7B24-4D92-9DD8-52CE6F580379}" srcOrd="5" destOrd="0" presId="urn:microsoft.com/office/officeart/2005/8/layout/vProcess5"/>
    <dgm:cxn modelId="{F93A4EDA-D990-4ACA-90BB-9CEF3A6AF19D}" type="presParOf" srcId="{EFBE570A-A8A6-4436-8156-166A112758B8}" destId="{72CD96D6-6915-4A40-B0D9-2F45D101FAB6}" srcOrd="6" destOrd="0" presId="urn:microsoft.com/office/officeart/2005/8/layout/vProcess5"/>
    <dgm:cxn modelId="{B2ECEDCC-7E34-4A78-8F84-43C98B37E554}" type="presParOf" srcId="{EFBE570A-A8A6-4436-8156-166A112758B8}" destId="{2DA84CDF-0523-4320-AA61-7AD47BB7D5B9}" srcOrd="7" destOrd="0" presId="urn:microsoft.com/office/officeart/2005/8/layout/vProcess5"/>
    <dgm:cxn modelId="{40D5FD2B-4FBA-45DE-A867-4956A2A06EB5}" type="presParOf" srcId="{EFBE570A-A8A6-4436-8156-166A112758B8}" destId="{CA41392E-EDD5-4DFE-A1E0-A1C2FBBE8666}" srcOrd="8" destOrd="0" presId="urn:microsoft.com/office/officeart/2005/8/layout/vProcess5"/>
    <dgm:cxn modelId="{26252F2B-8CF4-4688-9400-5C085719C95C}" type="presParOf" srcId="{EFBE570A-A8A6-4436-8156-166A112758B8}" destId="{37E3B73E-B70A-4473-91D9-0DBED00FCE84}" srcOrd="9" destOrd="0" presId="urn:microsoft.com/office/officeart/2005/8/layout/vProcess5"/>
    <dgm:cxn modelId="{1E759A2E-5010-4C9B-B8FE-E8083464C1A7}" type="presParOf" srcId="{EFBE570A-A8A6-4436-8156-166A112758B8}" destId="{C539B8F1-1BA4-4AF5-A47A-AFD6E9135594}" srcOrd="10" destOrd="0" presId="urn:microsoft.com/office/officeart/2005/8/layout/vProcess5"/>
    <dgm:cxn modelId="{A75CADFC-7FAC-4C67-B0C0-1E8EBF7B9C91}" type="presParOf" srcId="{EFBE570A-A8A6-4436-8156-166A112758B8}" destId="{EAF75854-1A7A-4B8C-B382-0D39851475E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8B89F3B9-DDC4-4D74-A1FF-898D9385CF64}" type="doc">
      <dgm:prSet loTypeId="urn:microsoft.com/office/officeart/2005/8/layout/hierarchy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EA019B1F-E319-4659-A084-0A46FFB338AD}">
      <dgm:prSet phldrT="[Testo]" custT="1"/>
      <dgm:spPr/>
      <dgm:t>
        <a:bodyPr/>
        <a:lstStyle/>
        <a:p>
          <a:r>
            <a:rPr lang="it-IT" sz="1800" b="1" dirty="0" smtClean="0"/>
            <a:t>OBBLIGO </a:t>
          </a:r>
          <a:r>
            <a:rPr lang="it-IT" sz="1800" b="1" dirty="0" err="1" smtClean="0"/>
            <a:t>DI</a:t>
          </a:r>
          <a:r>
            <a:rPr lang="it-IT" sz="1800" b="1" dirty="0" smtClean="0"/>
            <a:t> SEGNALARE LE OPERAZIONI SOSPETTE </a:t>
          </a:r>
          <a:r>
            <a:rPr lang="it-IT" sz="1800" b="1" dirty="0" err="1" smtClean="0"/>
            <a:t>DI</a:t>
          </a:r>
          <a:r>
            <a:rPr lang="it-IT" sz="1800" b="1" dirty="0" smtClean="0"/>
            <a:t>:</a:t>
          </a:r>
          <a:endParaRPr lang="it-IT" sz="1800" b="1" dirty="0"/>
        </a:p>
      </dgm:t>
    </dgm:pt>
    <dgm:pt modelId="{6A10194A-BC2B-49E8-B264-3045C6E3F55B}" type="parTrans" cxnId="{2FC6BEC2-BEC1-4D82-9FA3-023DDC2D592B}">
      <dgm:prSet/>
      <dgm:spPr/>
      <dgm:t>
        <a:bodyPr/>
        <a:lstStyle/>
        <a:p>
          <a:endParaRPr lang="it-IT" sz="1400"/>
        </a:p>
      </dgm:t>
    </dgm:pt>
    <dgm:pt modelId="{F41A678D-4591-4FFC-848B-920D8575B1B1}" type="sibTrans" cxnId="{2FC6BEC2-BEC1-4D82-9FA3-023DDC2D592B}">
      <dgm:prSet/>
      <dgm:spPr/>
      <dgm:t>
        <a:bodyPr/>
        <a:lstStyle/>
        <a:p>
          <a:endParaRPr lang="it-IT" sz="1400"/>
        </a:p>
      </dgm:t>
    </dgm:pt>
    <dgm:pt modelId="{114C9EA6-EDDF-4BEE-872B-787D120AE88D}">
      <dgm:prSet phldrT="[Testo]" custT="1"/>
      <dgm:spPr/>
      <dgm:t>
        <a:bodyPr/>
        <a:lstStyle/>
        <a:p>
          <a:r>
            <a:rPr lang="it-IT" sz="2000" b="1" dirty="0" smtClean="0"/>
            <a:t>RICICLAGGIO</a:t>
          </a:r>
          <a:endParaRPr lang="it-IT" sz="2000" b="1" dirty="0"/>
        </a:p>
      </dgm:t>
    </dgm:pt>
    <dgm:pt modelId="{D8095D40-8D16-4375-8201-8AA77123283C}" type="parTrans" cxnId="{66921CC7-8842-4881-8D8A-D0941A24D32B}">
      <dgm:prSet/>
      <dgm:spPr/>
      <dgm:t>
        <a:bodyPr/>
        <a:lstStyle/>
        <a:p>
          <a:endParaRPr lang="it-IT" sz="1400"/>
        </a:p>
      </dgm:t>
    </dgm:pt>
    <dgm:pt modelId="{74484F5C-60A6-4504-8671-81A5BB85F303}" type="sibTrans" cxnId="{66921CC7-8842-4881-8D8A-D0941A24D32B}">
      <dgm:prSet/>
      <dgm:spPr/>
      <dgm:t>
        <a:bodyPr/>
        <a:lstStyle/>
        <a:p>
          <a:endParaRPr lang="it-IT" sz="1400"/>
        </a:p>
      </dgm:t>
    </dgm:pt>
    <dgm:pt modelId="{5B7D092B-5718-4838-A7C6-B15C82E365C7}">
      <dgm:prSet phldrT="[Testo]" custT="1"/>
      <dgm:spPr/>
      <dgm:t>
        <a:bodyPr/>
        <a:lstStyle/>
        <a:p>
          <a:r>
            <a:rPr lang="it-IT" sz="2000" b="1" dirty="0" smtClean="0"/>
            <a:t>FINANZIAMENTO AL TERRORISMO</a:t>
          </a:r>
          <a:endParaRPr lang="it-IT" sz="2000" b="1" dirty="0"/>
        </a:p>
      </dgm:t>
    </dgm:pt>
    <dgm:pt modelId="{C029848F-0186-4C74-B843-37EE0D8496B4}" type="parTrans" cxnId="{AE491895-37E7-498E-B4E1-8BE6CBE3425F}">
      <dgm:prSet/>
      <dgm:spPr/>
      <dgm:t>
        <a:bodyPr/>
        <a:lstStyle/>
        <a:p>
          <a:endParaRPr lang="it-IT" sz="1400" b="1"/>
        </a:p>
      </dgm:t>
    </dgm:pt>
    <dgm:pt modelId="{2CD49F99-6926-4606-A875-2015C40F60E5}" type="sibTrans" cxnId="{AE491895-37E7-498E-B4E1-8BE6CBE3425F}">
      <dgm:prSet/>
      <dgm:spPr/>
      <dgm:t>
        <a:bodyPr/>
        <a:lstStyle/>
        <a:p>
          <a:endParaRPr lang="it-IT" sz="1400"/>
        </a:p>
      </dgm:t>
    </dgm:pt>
    <dgm:pt modelId="{09F2C5F0-49FF-4C93-8775-54D34517AFC6}" type="pres">
      <dgm:prSet presAssocID="{8B89F3B9-DDC4-4D74-A1FF-898D9385CF6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1FFCB855-9377-4EC3-A07B-B42F8ACA9041}" type="pres">
      <dgm:prSet presAssocID="{EA019B1F-E319-4659-A084-0A46FFB338AD}" presName="hierRoot1" presStyleCnt="0"/>
      <dgm:spPr/>
    </dgm:pt>
    <dgm:pt modelId="{5AF777EE-6EB9-49CE-9446-2FCE732DEE4B}" type="pres">
      <dgm:prSet presAssocID="{EA019B1F-E319-4659-A084-0A46FFB338AD}" presName="composite" presStyleCnt="0"/>
      <dgm:spPr/>
    </dgm:pt>
    <dgm:pt modelId="{24B0C41D-80A6-4CE0-9E7E-E15CABF5C40A}" type="pres">
      <dgm:prSet presAssocID="{EA019B1F-E319-4659-A084-0A46FFB338AD}" presName="background" presStyleLbl="node0" presStyleIdx="0" presStyleCnt="1"/>
      <dgm:spPr>
        <a:solidFill>
          <a:srgbClr val="92D050"/>
        </a:solidFill>
      </dgm:spPr>
      <dgm:t>
        <a:bodyPr/>
        <a:lstStyle/>
        <a:p>
          <a:endParaRPr lang="it-IT"/>
        </a:p>
      </dgm:t>
    </dgm:pt>
    <dgm:pt modelId="{9B0C621B-112A-40D5-9380-D8B4D74F6FD2}" type="pres">
      <dgm:prSet presAssocID="{EA019B1F-E319-4659-A084-0A46FFB338AD}" presName="text" presStyleLbl="fgAcc0" presStyleIdx="0" presStyleCnt="1" custScaleX="137751" custScaleY="68981" custLinFactNeighborY="161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E74207C-F9A4-4909-B2FF-F4A1A166A496}" type="pres">
      <dgm:prSet presAssocID="{EA019B1F-E319-4659-A084-0A46FFB338AD}" presName="hierChild2" presStyleCnt="0"/>
      <dgm:spPr/>
    </dgm:pt>
    <dgm:pt modelId="{40A0F572-CC4F-4ED3-9342-12F9DC44BEF0}" type="pres">
      <dgm:prSet presAssocID="{D8095D40-8D16-4375-8201-8AA77123283C}" presName="Name10" presStyleLbl="parChTrans1D2" presStyleIdx="0" presStyleCnt="2"/>
      <dgm:spPr/>
      <dgm:t>
        <a:bodyPr/>
        <a:lstStyle/>
        <a:p>
          <a:endParaRPr lang="it-IT"/>
        </a:p>
      </dgm:t>
    </dgm:pt>
    <dgm:pt modelId="{03A5B42E-3E54-4EC1-863C-A534A4522835}" type="pres">
      <dgm:prSet presAssocID="{114C9EA6-EDDF-4BEE-872B-787D120AE88D}" presName="hierRoot2" presStyleCnt="0"/>
      <dgm:spPr/>
    </dgm:pt>
    <dgm:pt modelId="{696BB8FB-173E-427A-B57C-B9BAFFD24C00}" type="pres">
      <dgm:prSet presAssocID="{114C9EA6-EDDF-4BEE-872B-787D120AE88D}" presName="composite2" presStyleCnt="0"/>
      <dgm:spPr/>
    </dgm:pt>
    <dgm:pt modelId="{A6C16641-7125-4BBA-B363-88A293AEBEAF}" type="pres">
      <dgm:prSet presAssocID="{114C9EA6-EDDF-4BEE-872B-787D120AE88D}" presName="background2" presStyleLbl="node2" presStyleIdx="0" presStyleCnt="2"/>
      <dgm:spPr>
        <a:solidFill>
          <a:srgbClr val="92D050"/>
        </a:solidFill>
      </dgm:spPr>
      <dgm:t>
        <a:bodyPr/>
        <a:lstStyle/>
        <a:p>
          <a:endParaRPr lang="it-IT"/>
        </a:p>
      </dgm:t>
    </dgm:pt>
    <dgm:pt modelId="{BB607880-6A8A-432E-BF9B-6BFFEC199122}" type="pres">
      <dgm:prSet presAssocID="{114C9EA6-EDDF-4BEE-872B-787D120AE88D}" presName="text2" presStyleLbl="fgAcc2" presStyleIdx="0" presStyleCnt="2" custScaleY="5944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8BD96FE-E744-43EB-B62B-450D81D4E8C6}" type="pres">
      <dgm:prSet presAssocID="{114C9EA6-EDDF-4BEE-872B-787D120AE88D}" presName="hierChild3" presStyleCnt="0"/>
      <dgm:spPr/>
    </dgm:pt>
    <dgm:pt modelId="{EAD10222-4507-4348-8541-6A5B5D2BE670}" type="pres">
      <dgm:prSet presAssocID="{C029848F-0186-4C74-B843-37EE0D8496B4}" presName="Name10" presStyleLbl="parChTrans1D2" presStyleIdx="1" presStyleCnt="2" custSzX="104100"/>
      <dgm:spPr/>
      <dgm:t>
        <a:bodyPr/>
        <a:lstStyle/>
        <a:p>
          <a:endParaRPr lang="it-IT"/>
        </a:p>
      </dgm:t>
    </dgm:pt>
    <dgm:pt modelId="{CEC94243-635C-439F-8D4F-8DF14910B88E}" type="pres">
      <dgm:prSet presAssocID="{5B7D092B-5718-4838-A7C6-B15C82E365C7}" presName="hierRoot2" presStyleCnt="0"/>
      <dgm:spPr/>
    </dgm:pt>
    <dgm:pt modelId="{2706487F-0D1E-45C8-AD7C-AEA407ECCDE9}" type="pres">
      <dgm:prSet presAssocID="{5B7D092B-5718-4838-A7C6-B15C82E365C7}" presName="composite2" presStyleCnt="0"/>
      <dgm:spPr/>
    </dgm:pt>
    <dgm:pt modelId="{03E12646-67C1-4889-9F34-4EE31DE261F0}" type="pres">
      <dgm:prSet presAssocID="{5B7D092B-5718-4838-A7C6-B15C82E365C7}" presName="background2" presStyleLbl="node2" presStyleIdx="1" presStyleCnt="2"/>
      <dgm:spPr>
        <a:solidFill>
          <a:srgbClr val="92D050"/>
        </a:solidFill>
      </dgm:spPr>
      <dgm:t>
        <a:bodyPr/>
        <a:lstStyle/>
        <a:p>
          <a:endParaRPr lang="it-IT"/>
        </a:p>
      </dgm:t>
    </dgm:pt>
    <dgm:pt modelId="{A004D0DE-98A5-4DAD-831F-C0180464DA8E}" type="pres">
      <dgm:prSet presAssocID="{5B7D092B-5718-4838-A7C6-B15C82E365C7}" presName="text2" presStyleLbl="fgAcc2" presStyleIdx="1" presStyleCnt="2" custScaleY="59440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46D4BBD4-4102-47D3-9EFF-9F085657FA6F}" type="pres">
      <dgm:prSet presAssocID="{5B7D092B-5718-4838-A7C6-B15C82E365C7}" presName="hierChild3" presStyleCnt="0"/>
      <dgm:spPr/>
    </dgm:pt>
  </dgm:ptLst>
  <dgm:cxnLst>
    <dgm:cxn modelId="{C653043C-C3EC-461D-AA5E-E57AB1A2B861}" type="presOf" srcId="{EA019B1F-E319-4659-A084-0A46FFB338AD}" destId="{9B0C621B-112A-40D5-9380-D8B4D74F6FD2}" srcOrd="0" destOrd="0" presId="urn:microsoft.com/office/officeart/2005/8/layout/hierarchy1"/>
    <dgm:cxn modelId="{2FC6BEC2-BEC1-4D82-9FA3-023DDC2D592B}" srcId="{8B89F3B9-DDC4-4D74-A1FF-898D9385CF64}" destId="{EA019B1F-E319-4659-A084-0A46FFB338AD}" srcOrd="0" destOrd="0" parTransId="{6A10194A-BC2B-49E8-B264-3045C6E3F55B}" sibTransId="{F41A678D-4591-4FFC-848B-920D8575B1B1}"/>
    <dgm:cxn modelId="{E335F214-972F-4E18-9712-BB5D8D4A4F15}" type="presOf" srcId="{5B7D092B-5718-4838-A7C6-B15C82E365C7}" destId="{A004D0DE-98A5-4DAD-831F-C0180464DA8E}" srcOrd="0" destOrd="0" presId="urn:microsoft.com/office/officeart/2005/8/layout/hierarchy1"/>
    <dgm:cxn modelId="{AE491895-37E7-498E-B4E1-8BE6CBE3425F}" srcId="{EA019B1F-E319-4659-A084-0A46FFB338AD}" destId="{5B7D092B-5718-4838-A7C6-B15C82E365C7}" srcOrd="1" destOrd="0" parTransId="{C029848F-0186-4C74-B843-37EE0D8496B4}" sibTransId="{2CD49F99-6926-4606-A875-2015C40F60E5}"/>
    <dgm:cxn modelId="{66921CC7-8842-4881-8D8A-D0941A24D32B}" srcId="{EA019B1F-E319-4659-A084-0A46FFB338AD}" destId="{114C9EA6-EDDF-4BEE-872B-787D120AE88D}" srcOrd="0" destOrd="0" parTransId="{D8095D40-8D16-4375-8201-8AA77123283C}" sibTransId="{74484F5C-60A6-4504-8671-81A5BB85F303}"/>
    <dgm:cxn modelId="{E7B9CD0B-6593-4B68-B1D0-877B3FEA789D}" type="presOf" srcId="{8B89F3B9-DDC4-4D74-A1FF-898D9385CF64}" destId="{09F2C5F0-49FF-4C93-8775-54D34517AFC6}" srcOrd="0" destOrd="0" presId="urn:microsoft.com/office/officeart/2005/8/layout/hierarchy1"/>
    <dgm:cxn modelId="{B7BF88AF-4542-45B7-8D75-C9DBC20E035A}" type="presOf" srcId="{C029848F-0186-4C74-B843-37EE0D8496B4}" destId="{EAD10222-4507-4348-8541-6A5B5D2BE670}" srcOrd="0" destOrd="0" presId="urn:microsoft.com/office/officeart/2005/8/layout/hierarchy1"/>
    <dgm:cxn modelId="{68B567BF-0355-49C7-816F-C3150F7442D4}" type="presOf" srcId="{114C9EA6-EDDF-4BEE-872B-787D120AE88D}" destId="{BB607880-6A8A-432E-BF9B-6BFFEC199122}" srcOrd="0" destOrd="0" presId="urn:microsoft.com/office/officeart/2005/8/layout/hierarchy1"/>
    <dgm:cxn modelId="{60123A8A-2481-447A-A44F-49BC1A2B4E40}" type="presOf" srcId="{D8095D40-8D16-4375-8201-8AA77123283C}" destId="{40A0F572-CC4F-4ED3-9342-12F9DC44BEF0}" srcOrd="0" destOrd="0" presId="urn:microsoft.com/office/officeart/2005/8/layout/hierarchy1"/>
    <dgm:cxn modelId="{9A0543A4-7E0B-4025-BE8B-836CE64473DD}" type="presParOf" srcId="{09F2C5F0-49FF-4C93-8775-54D34517AFC6}" destId="{1FFCB855-9377-4EC3-A07B-B42F8ACA9041}" srcOrd="0" destOrd="0" presId="urn:microsoft.com/office/officeart/2005/8/layout/hierarchy1"/>
    <dgm:cxn modelId="{EBB3F06C-2411-4380-A743-E1914AA442E5}" type="presParOf" srcId="{1FFCB855-9377-4EC3-A07B-B42F8ACA9041}" destId="{5AF777EE-6EB9-49CE-9446-2FCE732DEE4B}" srcOrd="0" destOrd="0" presId="urn:microsoft.com/office/officeart/2005/8/layout/hierarchy1"/>
    <dgm:cxn modelId="{31669E86-D21E-45C3-B529-8E886A5DAB65}" type="presParOf" srcId="{5AF777EE-6EB9-49CE-9446-2FCE732DEE4B}" destId="{24B0C41D-80A6-4CE0-9E7E-E15CABF5C40A}" srcOrd="0" destOrd="0" presId="urn:microsoft.com/office/officeart/2005/8/layout/hierarchy1"/>
    <dgm:cxn modelId="{A9BD1E93-92A9-46CA-BC67-1B711662F15C}" type="presParOf" srcId="{5AF777EE-6EB9-49CE-9446-2FCE732DEE4B}" destId="{9B0C621B-112A-40D5-9380-D8B4D74F6FD2}" srcOrd="1" destOrd="0" presId="urn:microsoft.com/office/officeart/2005/8/layout/hierarchy1"/>
    <dgm:cxn modelId="{7729EDEA-E99A-4500-A1C1-14D6B81889C8}" type="presParOf" srcId="{1FFCB855-9377-4EC3-A07B-B42F8ACA9041}" destId="{BE74207C-F9A4-4909-B2FF-F4A1A166A496}" srcOrd="1" destOrd="0" presId="urn:microsoft.com/office/officeart/2005/8/layout/hierarchy1"/>
    <dgm:cxn modelId="{D13DC9E6-91A3-4C2B-8078-B6AD90C639A5}" type="presParOf" srcId="{BE74207C-F9A4-4909-B2FF-F4A1A166A496}" destId="{40A0F572-CC4F-4ED3-9342-12F9DC44BEF0}" srcOrd="0" destOrd="0" presId="urn:microsoft.com/office/officeart/2005/8/layout/hierarchy1"/>
    <dgm:cxn modelId="{DDD40DEB-12A2-4A8E-9373-25D483E80CA3}" type="presParOf" srcId="{BE74207C-F9A4-4909-B2FF-F4A1A166A496}" destId="{03A5B42E-3E54-4EC1-863C-A534A4522835}" srcOrd="1" destOrd="0" presId="urn:microsoft.com/office/officeart/2005/8/layout/hierarchy1"/>
    <dgm:cxn modelId="{3FB71C4A-D638-4EB8-829D-E4ED5916633D}" type="presParOf" srcId="{03A5B42E-3E54-4EC1-863C-A534A4522835}" destId="{696BB8FB-173E-427A-B57C-B9BAFFD24C00}" srcOrd="0" destOrd="0" presId="urn:microsoft.com/office/officeart/2005/8/layout/hierarchy1"/>
    <dgm:cxn modelId="{4A071774-358B-451A-ADCD-F6699ED6BD50}" type="presParOf" srcId="{696BB8FB-173E-427A-B57C-B9BAFFD24C00}" destId="{A6C16641-7125-4BBA-B363-88A293AEBEAF}" srcOrd="0" destOrd="0" presId="urn:microsoft.com/office/officeart/2005/8/layout/hierarchy1"/>
    <dgm:cxn modelId="{4A6FDADD-990D-4A98-B3AE-A480DE990E83}" type="presParOf" srcId="{696BB8FB-173E-427A-B57C-B9BAFFD24C00}" destId="{BB607880-6A8A-432E-BF9B-6BFFEC199122}" srcOrd="1" destOrd="0" presId="urn:microsoft.com/office/officeart/2005/8/layout/hierarchy1"/>
    <dgm:cxn modelId="{2D521724-0165-4570-9D2D-25090A1B0EA2}" type="presParOf" srcId="{03A5B42E-3E54-4EC1-863C-A534A4522835}" destId="{38BD96FE-E744-43EB-B62B-450D81D4E8C6}" srcOrd="1" destOrd="0" presId="urn:microsoft.com/office/officeart/2005/8/layout/hierarchy1"/>
    <dgm:cxn modelId="{FDB19CAB-7682-4113-B53C-F158AB83524B}" type="presParOf" srcId="{BE74207C-F9A4-4909-B2FF-F4A1A166A496}" destId="{EAD10222-4507-4348-8541-6A5B5D2BE670}" srcOrd="2" destOrd="0" presId="urn:microsoft.com/office/officeart/2005/8/layout/hierarchy1"/>
    <dgm:cxn modelId="{5DE2BE54-2B94-492E-BBD8-EA3A554BA7F1}" type="presParOf" srcId="{BE74207C-F9A4-4909-B2FF-F4A1A166A496}" destId="{CEC94243-635C-439F-8D4F-8DF14910B88E}" srcOrd="3" destOrd="0" presId="urn:microsoft.com/office/officeart/2005/8/layout/hierarchy1"/>
    <dgm:cxn modelId="{9909D02B-84E9-49D0-B772-05C5B7B61FC5}" type="presParOf" srcId="{CEC94243-635C-439F-8D4F-8DF14910B88E}" destId="{2706487F-0D1E-45C8-AD7C-AEA407ECCDE9}" srcOrd="0" destOrd="0" presId="urn:microsoft.com/office/officeart/2005/8/layout/hierarchy1"/>
    <dgm:cxn modelId="{5EAD6798-B2A1-473C-9245-3381D3D9EAA5}" type="presParOf" srcId="{2706487F-0D1E-45C8-AD7C-AEA407ECCDE9}" destId="{03E12646-67C1-4889-9F34-4EE31DE261F0}" srcOrd="0" destOrd="0" presId="urn:microsoft.com/office/officeart/2005/8/layout/hierarchy1"/>
    <dgm:cxn modelId="{9A7864BE-87CF-4CD0-B8A3-98C67AB2E958}" type="presParOf" srcId="{2706487F-0D1E-45C8-AD7C-AEA407ECCDE9}" destId="{A004D0DE-98A5-4DAD-831F-C0180464DA8E}" srcOrd="1" destOrd="0" presId="urn:microsoft.com/office/officeart/2005/8/layout/hierarchy1"/>
    <dgm:cxn modelId="{495215C3-6B67-4B92-B8B9-0A91A7D4A81A}" type="presParOf" srcId="{CEC94243-635C-439F-8D4F-8DF14910B88E}" destId="{46D4BBD4-4102-47D3-9EFF-9F085657FA6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9DA8976-29A4-4849-A489-77C73B441B6E}" type="doc">
      <dgm:prSet loTypeId="urn:microsoft.com/office/officeart/2005/8/layout/orgChart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91D2FF17-C491-428F-94BD-B4631E41CFEC}">
      <dgm:prSet phldrT="[Testo]"/>
      <dgm:spPr>
        <a:solidFill>
          <a:srgbClr val="FF0000"/>
        </a:solidFill>
      </dgm:spPr>
      <dgm:t>
        <a:bodyPr/>
        <a:lstStyle/>
        <a:p>
          <a:r>
            <a:rPr lang="it-IT" b="1" dirty="0" smtClean="0"/>
            <a:t>L’OBBLIGO </a:t>
          </a:r>
          <a:r>
            <a:rPr lang="it-IT" b="1" dirty="0" err="1" smtClean="0"/>
            <a:t>DI</a:t>
          </a:r>
          <a:r>
            <a:rPr lang="it-IT" b="1" dirty="0" smtClean="0"/>
            <a:t> SEGNALAZIONE</a:t>
          </a:r>
          <a:br>
            <a:rPr lang="it-IT" b="1" dirty="0" smtClean="0"/>
          </a:br>
          <a:r>
            <a:rPr lang="it-IT" b="1" dirty="0" smtClean="0"/>
            <a:t>NON SI APPLICA A:</a:t>
          </a:r>
        </a:p>
      </dgm:t>
    </dgm:pt>
    <dgm:pt modelId="{5E16994A-11E9-4172-BAC9-3B23B17DE10F}" type="parTrans" cxnId="{882D61B2-6AA4-4600-88AD-68F04BFFA544}">
      <dgm:prSet/>
      <dgm:spPr/>
      <dgm:t>
        <a:bodyPr/>
        <a:lstStyle/>
        <a:p>
          <a:endParaRPr lang="it-IT"/>
        </a:p>
      </dgm:t>
    </dgm:pt>
    <dgm:pt modelId="{5EC96B94-C31A-4693-8A71-ED174C73684C}" type="sibTrans" cxnId="{882D61B2-6AA4-4600-88AD-68F04BFFA544}">
      <dgm:prSet/>
      <dgm:spPr/>
      <dgm:t>
        <a:bodyPr/>
        <a:lstStyle/>
        <a:p>
          <a:endParaRPr lang="it-IT"/>
        </a:p>
      </dgm:t>
    </dgm:pt>
    <dgm:pt modelId="{F37DCB99-2AF6-4E3C-961E-E94DD0815895}" type="asst">
      <dgm:prSet phldrT="[Testo]"/>
      <dgm:spPr>
        <a:solidFill>
          <a:srgbClr val="92D050"/>
        </a:solidFill>
      </dgm:spPr>
      <dgm:t>
        <a:bodyPr/>
        <a:lstStyle/>
        <a:p>
          <a:r>
            <a:rPr lang="it-IT" dirty="0" smtClean="0"/>
            <a:t>PROFESSIONISTI</a:t>
          </a:r>
          <a:endParaRPr lang="it-IT" dirty="0"/>
        </a:p>
      </dgm:t>
    </dgm:pt>
    <dgm:pt modelId="{0AD1B899-3E31-4769-AB66-92166461AE48}" type="parTrans" cxnId="{8B737EA6-6B78-4D18-BA4C-E833B74F6E0F}">
      <dgm:prSet/>
      <dgm:spPr/>
      <dgm:t>
        <a:bodyPr/>
        <a:lstStyle/>
        <a:p>
          <a:endParaRPr lang="it-IT"/>
        </a:p>
      </dgm:t>
    </dgm:pt>
    <dgm:pt modelId="{DD3DD4AB-A4C1-4F4C-BD61-BA522E8C2411}" type="sibTrans" cxnId="{8B737EA6-6B78-4D18-BA4C-E833B74F6E0F}">
      <dgm:prSet/>
      <dgm:spPr/>
      <dgm:t>
        <a:bodyPr/>
        <a:lstStyle/>
        <a:p>
          <a:endParaRPr lang="it-IT"/>
        </a:p>
      </dgm:t>
    </dgm:pt>
    <dgm:pt modelId="{43725CD8-63A8-4765-9FE3-B52AB200C61D}">
      <dgm:prSet phldrT="[Testo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0070C0"/>
        </a:solidFill>
      </dgm:spPr>
      <dgm:t>
        <a:bodyPr/>
        <a:lstStyle/>
        <a:p>
          <a:r>
            <a:rPr lang="it-IT" dirty="0" smtClean="0"/>
            <a:t>PER LE INFORMAZIONI CHE RICEVONO NEL CORSO</a:t>
          </a:r>
          <a:endParaRPr lang="it-IT" dirty="0"/>
        </a:p>
      </dgm:t>
    </dgm:pt>
    <dgm:pt modelId="{61DF06B5-287B-4690-BD87-C52461F1640A}" type="parTrans" cxnId="{8D645702-AE98-4122-A709-8D20C82F53ED}">
      <dgm:prSet/>
      <dgm:spPr/>
      <dgm:t>
        <a:bodyPr/>
        <a:lstStyle/>
        <a:p>
          <a:endParaRPr lang="it-IT"/>
        </a:p>
      </dgm:t>
    </dgm:pt>
    <dgm:pt modelId="{F1E5BECE-589C-4572-B3F1-AECE1F2B72FF}" type="sibTrans" cxnId="{8D645702-AE98-4122-A709-8D20C82F53ED}">
      <dgm:prSet/>
      <dgm:spPr/>
      <dgm:t>
        <a:bodyPr/>
        <a:lstStyle/>
        <a:p>
          <a:endParaRPr lang="it-IT"/>
        </a:p>
      </dgm:t>
    </dgm:pt>
    <dgm:pt modelId="{3DEAA85A-89AD-40F9-8425-FD2ADB1BEE36}" type="asst">
      <dgm:prSet phldrT="[Testo]"/>
      <dgm:spPr>
        <a:solidFill>
          <a:srgbClr val="92D050"/>
        </a:solidFill>
      </dgm:spPr>
      <dgm:t>
        <a:bodyPr/>
        <a:lstStyle/>
        <a:p>
          <a:r>
            <a:rPr lang="it-IT" dirty="0" smtClean="0"/>
            <a:t>SOCIETA’ </a:t>
          </a:r>
          <a:r>
            <a:rPr lang="it-IT" dirty="0" err="1" smtClean="0"/>
            <a:t>DI</a:t>
          </a:r>
          <a:r>
            <a:rPr lang="it-IT" dirty="0" smtClean="0"/>
            <a:t> REVISIONE</a:t>
          </a:r>
          <a:br>
            <a:rPr lang="it-IT" dirty="0" smtClean="0"/>
          </a:br>
          <a:r>
            <a:rPr lang="it-IT" dirty="0" smtClean="0"/>
            <a:t>E REVISORI CONTABILI</a:t>
          </a:r>
          <a:endParaRPr lang="it-IT" dirty="0"/>
        </a:p>
      </dgm:t>
    </dgm:pt>
    <dgm:pt modelId="{0DFFF190-1E10-4509-88DA-569B8527E29A}" type="parTrans" cxnId="{C5648D95-F165-4898-A329-AB5530839C81}">
      <dgm:prSet/>
      <dgm:spPr/>
      <dgm:t>
        <a:bodyPr/>
        <a:lstStyle/>
        <a:p>
          <a:endParaRPr lang="it-IT"/>
        </a:p>
      </dgm:t>
    </dgm:pt>
    <dgm:pt modelId="{30984EA6-6EB2-4FD3-A7A0-18D0619A6026}" type="sibTrans" cxnId="{C5648D95-F165-4898-A329-AB5530839C81}">
      <dgm:prSet/>
      <dgm:spPr/>
      <dgm:t>
        <a:bodyPr/>
        <a:lstStyle/>
        <a:p>
          <a:endParaRPr lang="it-IT"/>
        </a:p>
      </dgm:t>
    </dgm:pt>
    <dgm:pt modelId="{C84406E7-21B7-4C26-8172-AF694728DB21}">
      <dgm:prSet phldrT="[Testo]"/>
      <dgm:spPr>
        <a:solidFill>
          <a:srgbClr val="3399FF"/>
        </a:solidFill>
      </dgm:spPr>
      <dgm:t>
        <a:bodyPr/>
        <a:lstStyle/>
        <a:p>
          <a:r>
            <a:rPr lang="it-IT" dirty="0" smtClean="0"/>
            <a:t>DELL’ESAME DELLA POSIZIONE GIURIDICA DEL CLIENTE</a:t>
          </a:r>
          <a:endParaRPr lang="it-IT" dirty="0"/>
        </a:p>
      </dgm:t>
    </dgm:pt>
    <dgm:pt modelId="{A3BCE667-5854-4F8C-AE5A-5CF2E9FCBE26}" type="parTrans" cxnId="{F03CBC02-B848-44FB-B3A7-11C4C72CCB6F}">
      <dgm:prSet/>
      <dgm:spPr/>
      <dgm:t>
        <a:bodyPr/>
        <a:lstStyle/>
        <a:p>
          <a:endParaRPr lang="it-IT"/>
        </a:p>
      </dgm:t>
    </dgm:pt>
    <dgm:pt modelId="{107F5965-0CBE-479A-9505-271C4DA00E4F}" type="sibTrans" cxnId="{F03CBC02-B848-44FB-B3A7-11C4C72CCB6F}">
      <dgm:prSet/>
      <dgm:spPr/>
      <dgm:t>
        <a:bodyPr/>
        <a:lstStyle/>
        <a:p>
          <a:endParaRPr lang="it-IT"/>
        </a:p>
      </dgm:t>
    </dgm:pt>
    <dgm:pt modelId="{B2AE68F2-93AB-4ACC-8B0E-9879D467A448}">
      <dgm:prSet phldrT="[Testo]"/>
      <dgm:spPr>
        <a:solidFill>
          <a:srgbClr val="3399FF"/>
        </a:solidFill>
      </dgm:spPr>
      <dgm:t>
        <a:bodyPr/>
        <a:lstStyle/>
        <a:p>
          <a:r>
            <a:rPr lang="it-IT" dirty="0" smtClean="0"/>
            <a:t>NELL’ESPLETAMENTO DEI COMPITI </a:t>
          </a:r>
          <a:r>
            <a:rPr lang="it-IT" dirty="0" err="1" smtClean="0"/>
            <a:t>DI</a:t>
          </a:r>
          <a:r>
            <a:rPr lang="it-IT" dirty="0" smtClean="0"/>
            <a:t> DIFESA</a:t>
          </a:r>
          <a:endParaRPr lang="it-IT" dirty="0"/>
        </a:p>
      </dgm:t>
    </dgm:pt>
    <dgm:pt modelId="{CE6BC99B-11BC-44F1-8F8D-79750094B211}" type="parTrans" cxnId="{6BE94D02-62DA-4C42-A4B7-289C6959E9A2}">
      <dgm:prSet/>
      <dgm:spPr/>
      <dgm:t>
        <a:bodyPr/>
        <a:lstStyle/>
        <a:p>
          <a:endParaRPr lang="it-IT"/>
        </a:p>
      </dgm:t>
    </dgm:pt>
    <dgm:pt modelId="{311DFE77-037B-490C-82B5-8C61182C18F9}" type="sibTrans" cxnId="{6BE94D02-62DA-4C42-A4B7-289C6959E9A2}">
      <dgm:prSet/>
      <dgm:spPr/>
      <dgm:t>
        <a:bodyPr/>
        <a:lstStyle/>
        <a:p>
          <a:endParaRPr lang="it-IT"/>
        </a:p>
      </dgm:t>
    </dgm:pt>
    <dgm:pt modelId="{936F5F22-9EDF-44E9-BBDA-2321F49D1F13}">
      <dgm:prSet phldrT="[Testo]"/>
      <dgm:spPr>
        <a:solidFill>
          <a:srgbClr val="3399FF"/>
        </a:solidFill>
      </dgm:spPr>
      <dgm:t>
        <a:bodyPr/>
        <a:lstStyle/>
        <a:p>
          <a:r>
            <a:rPr lang="it-IT" dirty="0" smtClean="0"/>
            <a:t>O </a:t>
          </a:r>
          <a:r>
            <a:rPr lang="it-IT" dirty="0" err="1" smtClean="0"/>
            <a:t>DI</a:t>
          </a:r>
          <a:r>
            <a:rPr lang="it-IT" dirty="0" smtClean="0"/>
            <a:t> RAPPRESENTANZA IN UN PROCEDIMENTO GIUDIZIARIO</a:t>
          </a:r>
          <a:endParaRPr lang="it-IT" dirty="0"/>
        </a:p>
      </dgm:t>
    </dgm:pt>
    <dgm:pt modelId="{FC7CF928-2916-42AE-8C03-6690C07A5F5F}" type="parTrans" cxnId="{70D27A36-E44B-45DE-92BE-7FA67909FEB7}">
      <dgm:prSet/>
      <dgm:spPr/>
      <dgm:t>
        <a:bodyPr/>
        <a:lstStyle/>
        <a:p>
          <a:endParaRPr lang="it-IT"/>
        </a:p>
      </dgm:t>
    </dgm:pt>
    <dgm:pt modelId="{8185D3BE-2CD6-4791-A901-04F261D1F9A9}" type="sibTrans" cxnId="{70D27A36-E44B-45DE-92BE-7FA67909FEB7}">
      <dgm:prSet/>
      <dgm:spPr/>
      <dgm:t>
        <a:bodyPr/>
        <a:lstStyle/>
        <a:p>
          <a:endParaRPr lang="it-IT"/>
        </a:p>
      </dgm:t>
    </dgm:pt>
    <dgm:pt modelId="{2D4A4172-2AB1-48C6-8DC0-4BA83646BFF8}" type="pres">
      <dgm:prSet presAssocID="{39DA8976-29A4-4849-A489-77C73B441B6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ADEDC065-B9DA-4F80-B27D-1BB758CFCB43}" type="pres">
      <dgm:prSet presAssocID="{91D2FF17-C491-428F-94BD-B4631E41CFEC}" presName="hierRoot1" presStyleCnt="0">
        <dgm:presLayoutVars>
          <dgm:hierBranch val="init"/>
        </dgm:presLayoutVars>
      </dgm:prSet>
      <dgm:spPr/>
    </dgm:pt>
    <dgm:pt modelId="{880223F2-EF4B-493A-881A-D21C4A858DA3}" type="pres">
      <dgm:prSet presAssocID="{91D2FF17-C491-428F-94BD-B4631E41CFEC}" presName="rootComposite1" presStyleCnt="0"/>
      <dgm:spPr/>
    </dgm:pt>
    <dgm:pt modelId="{ACED9E12-B6B4-4324-9BF9-193542EF2632}" type="pres">
      <dgm:prSet presAssocID="{91D2FF17-C491-428F-94BD-B4631E41CFEC}" presName="rootText1" presStyleLbl="node0" presStyleIdx="0" presStyleCnt="1" custScaleX="328014" custScaleY="10751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8C5EA3DF-6B03-43A0-A4F0-338969506C9F}" type="pres">
      <dgm:prSet presAssocID="{91D2FF17-C491-428F-94BD-B4631E41CFEC}" presName="rootConnector1" presStyleLbl="node1" presStyleIdx="0" presStyleCnt="0"/>
      <dgm:spPr/>
      <dgm:t>
        <a:bodyPr/>
        <a:lstStyle/>
        <a:p>
          <a:endParaRPr lang="it-IT"/>
        </a:p>
      </dgm:t>
    </dgm:pt>
    <dgm:pt modelId="{AFF7BE3C-7EF3-4307-B179-B0A7B2D1B698}" type="pres">
      <dgm:prSet presAssocID="{91D2FF17-C491-428F-94BD-B4631E41CFEC}" presName="hierChild2" presStyleCnt="0"/>
      <dgm:spPr/>
    </dgm:pt>
    <dgm:pt modelId="{0C6DB38E-342C-4440-B25F-3B3A27E872EA}" type="pres">
      <dgm:prSet presAssocID="{61DF06B5-287B-4690-BD87-C52461F1640A}" presName="Name37" presStyleLbl="parChTrans1D2" presStyleIdx="0" presStyleCnt="3"/>
      <dgm:spPr/>
      <dgm:t>
        <a:bodyPr/>
        <a:lstStyle/>
        <a:p>
          <a:endParaRPr lang="it-IT"/>
        </a:p>
      </dgm:t>
    </dgm:pt>
    <dgm:pt modelId="{3736E4F1-0EEF-4331-B6B1-C062A13A0197}" type="pres">
      <dgm:prSet presAssocID="{43725CD8-63A8-4765-9FE3-B52AB200C61D}" presName="hierRoot2" presStyleCnt="0">
        <dgm:presLayoutVars>
          <dgm:hierBranch val="init"/>
        </dgm:presLayoutVars>
      </dgm:prSet>
      <dgm:spPr/>
    </dgm:pt>
    <dgm:pt modelId="{A1E04EAD-A33B-4855-959A-5C5A7D3BD041}" type="pres">
      <dgm:prSet presAssocID="{43725CD8-63A8-4765-9FE3-B52AB200C61D}" presName="rootComposite" presStyleCnt="0"/>
      <dgm:spPr/>
    </dgm:pt>
    <dgm:pt modelId="{C36FA162-1168-42B0-8B4D-93253D00C6AD}" type="pres">
      <dgm:prSet presAssocID="{43725CD8-63A8-4765-9FE3-B52AB200C61D}" presName="rootText" presStyleLbl="node2" presStyleIdx="0" presStyleCnt="1" custScaleX="23752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DF0B65B3-6247-4D1D-A1B1-F55F210D4A19}" type="pres">
      <dgm:prSet presAssocID="{43725CD8-63A8-4765-9FE3-B52AB200C61D}" presName="rootConnector" presStyleLbl="node2" presStyleIdx="0" presStyleCnt="1"/>
      <dgm:spPr/>
      <dgm:t>
        <a:bodyPr/>
        <a:lstStyle/>
        <a:p>
          <a:endParaRPr lang="it-IT"/>
        </a:p>
      </dgm:t>
    </dgm:pt>
    <dgm:pt modelId="{046AC6EA-3D2E-4612-B2CC-E9E37F275C04}" type="pres">
      <dgm:prSet presAssocID="{43725CD8-63A8-4765-9FE3-B52AB200C61D}" presName="hierChild4" presStyleCnt="0"/>
      <dgm:spPr/>
    </dgm:pt>
    <dgm:pt modelId="{A13B0496-4261-4732-9C96-AF90520FE84B}" type="pres">
      <dgm:prSet presAssocID="{A3BCE667-5854-4F8C-AE5A-5CF2E9FCBE26}" presName="Name37" presStyleLbl="parChTrans1D3" presStyleIdx="0" presStyleCnt="3"/>
      <dgm:spPr/>
      <dgm:t>
        <a:bodyPr/>
        <a:lstStyle/>
        <a:p>
          <a:endParaRPr lang="it-IT"/>
        </a:p>
      </dgm:t>
    </dgm:pt>
    <dgm:pt modelId="{DFD1A71D-D3FE-4004-A923-6CBE0706CE8C}" type="pres">
      <dgm:prSet presAssocID="{C84406E7-21B7-4C26-8172-AF694728DB21}" presName="hierRoot2" presStyleCnt="0">
        <dgm:presLayoutVars>
          <dgm:hierBranch val="init"/>
        </dgm:presLayoutVars>
      </dgm:prSet>
      <dgm:spPr/>
    </dgm:pt>
    <dgm:pt modelId="{3823AFA8-940F-4270-BAAB-5E5387139D1F}" type="pres">
      <dgm:prSet presAssocID="{C84406E7-21B7-4C26-8172-AF694728DB21}" presName="rootComposite" presStyleCnt="0"/>
      <dgm:spPr/>
    </dgm:pt>
    <dgm:pt modelId="{7814CB03-3C76-4854-A812-44406B0B014F}" type="pres">
      <dgm:prSet presAssocID="{C84406E7-21B7-4C26-8172-AF694728DB21}" presName="rootText" presStyleLbl="node3" presStyleIdx="0" presStyleCnt="3" custScaleX="23588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4B65DDF-2CA9-46E8-86DF-58A5FC9412AF}" type="pres">
      <dgm:prSet presAssocID="{C84406E7-21B7-4C26-8172-AF694728DB21}" presName="rootConnector" presStyleLbl="node3" presStyleIdx="0" presStyleCnt="3"/>
      <dgm:spPr/>
      <dgm:t>
        <a:bodyPr/>
        <a:lstStyle/>
        <a:p>
          <a:endParaRPr lang="it-IT"/>
        </a:p>
      </dgm:t>
    </dgm:pt>
    <dgm:pt modelId="{4792F293-D51D-4F6B-A973-26D926DB51B8}" type="pres">
      <dgm:prSet presAssocID="{C84406E7-21B7-4C26-8172-AF694728DB21}" presName="hierChild4" presStyleCnt="0"/>
      <dgm:spPr/>
    </dgm:pt>
    <dgm:pt modelId="{326E200D-FD7C-429B-BAD8-7D7D10003F52}" type="pres">
      <dgm:prSet presAssocID="{C84406E7-21B7-4C26-8172-AF694728DB21}" presName="hierChild5" presStyleCnt="0"/>
      <dgm:spPr/>
    </dgm:pt>
    <dgm:pt modelId="{507A9EFA-BD8D-4CE4-9DE3-8CF57EE8783F}" type="pres">
      <dgm:prSet presAssocID="{CE6BC99B-11BC-44F1-8F8D-79750094B211}" presName="Name37" presStyleLbl="parChTrans1D3" presStyleIdx="1" presStyleCnt="3"/>
      <dgm:spPr/>
      <dgm:t>
        <a:bodyPr/>
        <a:lstStyle/>
        <a:p>
          <a:endParaRPr lang="it-IT"/>
        </a:p>
      </dgm:t>
    </dgm:pt>
    <dgm:pt modelId="{786E98D7-6D63-4105-999D-41C3DBDFDE36}" type="pres">
      <dgm:prSet presAssocID="{B2AE68F2-93AB-4ACC-8B0E-9879D467A448}" presName="hierRoot2" presStyleCnt="0">
        <dgm:presLayoutVars>
          <dgm:hierBranch val="init"/>
        </dgm:presLayoutVars>
      </dgm:prSet>
      <dgm:spPr/>
    </dgm:pt>
    <dgm:pt modelId="{69CAC01E-1C00-4D2A-99FC-D95416AA08C0}" type="pres">
      <dgm:prSet presAssocID="{B2AE68F2-93AB-4ACC-8B0E-9879D467A448}" presName="rootComposite" presStyleCnt="0"/>
      <dgm:spPr/>
    </dgm:pt>
    <dgm:pt modelId="{3B4ECF1B-8E43-47DA-8853-16B4B0FDA803}" type="pres">
      <dgm:prSet presAssocID="{B2AE68F2-93AB-4ACC-8B0E-9879D467A448}" presName="rootText" presStyleLbl="node3" presStyleIdx="1" presStyleCnt="3" custScaleX="23588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2A7568F3-8018-4E37-9649-34E34452FAAC}" type="pres">
      <dgm:prSet presAssocID="{B2AE68F2-93AB-4ACC-8B0E-9879D467A448}" presName="rootConnector" presStyleLbl="node3" presStyleIdx="1" presStyleCnt="3"/>
      <dgm:spPr/>
      <dgm:t>
        <a:bodyPr/>
        <a:lstStyle/>
        <a:p>
          <a:endParaRPr lang="it-IT"/>
        </a:p>
      </dgm:t>
    </dgm:pt>
    <dgm:pt modelId="{59B8DA70-4D96-4BD8-9D62-6E030482A14D}" type="pres">
      <dgm:prSet presAssocID="{B2AE68F2-93AB-4ACC-8B0E-9879D467A448}" presName="hierChild4" presStyleCnt="0"/>
      <dgm:spPr/>
    </dgm:pt>
    <dgm:pt modelId="{353D9ED7-51B6-4A84-B615-94525B5C523A}" type="pres">
      <dgm:prSet presAssocID="{B2AE68F2-93AB-4ACC-8B0E-9879D467A448}" presName="hierChild5" presStyleCnt="0"/>
      <dgm:spPr/>
    </dgm:pt>
    <dgm:pt modelId="{56754D0E-83D4-42F1-BF21-F5F41D0F7213}" type="pres">
      <dgm:prSet presAssocID="{FC7CF928-2916-42AE-8C03-6690C07A5F5F}" presName="Name37" presStyleLbl="parChTrans1D3" presStyleIdx="2" presStyleCnt="3"/>
      <dgm:spPr/>
      <dgm:t>
        <a:bodyPr/>
        <a:lstStyle/>
        <a:p>
          <a:endParaRPr lang="it-IT"/>
        </a:p>
      </dgm:t>
    </dgm:pt>
    <dgm:pt modelId="{2DDB6E77-7C85-404E-BE99-0F3411C7B863}" type="pres">
      <dgm:prSet presAssocID="{936F5F22-9EDF-44E9-BBDA-2321F49D1F13}" presName="hierRoot2" presStyleCnt="0">
        <dgm:presLayoutVars>
          <dgm:hierBranch val="init"/>
        </dgm:presLayoutVars>
      </dgm:prSet>
      <dgm:spPr/>
    </dgm:pt>
    <dgm:pt modelId="{73A0633F-DD90-4C7B-AA2D-55CC7587D795}" type="pres">
      <dgm:prSet presAssocID="{936F5F22-9EDF-44E9-BBDA-2321F49D1F13}" presName="rootComposite" presStyleCnt="0"/>
      <dgm:spPr/>
    </dgm:pt>
    <dgm:pt modelId="{47BA8ADC-BC3B-4593-B711-10971CAA6617}" type="pres">
      <dgm:prSet presAssocID="{936F5F22-9EDF-44E9-BBDA-2321F49D1F13}" presName="rootText" presStyleLbl="node3" presStyleIdx="2" presStyleCnt="3" custScaleX="23588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275986A-C296-4162-A0C3-50D2A69353BB}" type="pres">
      <dgm:prSet presAssocID="{936F5F22-9EDF-44E9-BBDA-2321F49D1F13}" presName="rootConnector" presStyleLbl="node3" presStyleIdx="2" presStyleCnt="3"/>
      <dgm:spPr/>
      <dgm:t>
        <a:bodyPr/>
        <a:lstStyle/>
        <a:p>
          <a:endParaRPr lang="it-IT"/>
        </a:p>
      </dgm:t>
    </dgm:pt>
    <dgm:pt modelId="{6135D2E6-DC2E-4C88-A17A-C39E4525CE16}" type="pres">
      <dgm:prSet presAssocID="{936F5F22-9EDF-44E9-BBDA-2321F49D1F13}" presName="hierChild4" presStyleCnt="0"/>
      <dgm:spPr/>
    </dgm:pt>
    <dgm:pt modelId="{9D3919F1-A4CF-4B57-9947-6ABE5E9F2981}" type="pres">
      <dgm:prSet presAssocID="{936F5F22-9EDF-44E9-BBDA-2321F49D1F13}" presName="hierChild5" presStyleCnt="0"/>
      <dgm:spPr/>
    </dgm:pt>
    <dgm:pt modelId="{A75BDF14-47BD-49CE-BEB5-DCFB9AEE4717}" type="pres">
      <dgm:prSet presAssocID="{43725CD8-63A8-4765-9FE3-B52AB200C61D}" presName="hierChild5" presStyleCnt="0"/>
      <dgm:spPr/>
    </dgm:pt>
    <dgm:pt modelId="{29E796CE-86E3-49B1-9242-FAA90209DA86}" type="pres">
      <dgm:prSet presAssocID="{91D2FF17-C491-428F-94BD-B4631E41CFEC}" presName="hierChild3" presStyleCnt="0"/>
      <dgm:spPr/>
    </dgm:pt>
    <dgm:pt modelId="{2972D046-7877-4187-9FF4-3632111D587C}" type="pres">
      <dgm:prSet presAssocID="{0AD1B899-3E31-4769-AB66-92166461AE48}" presName="Name111" presStyleLbl="parChTrans1D2" presStyleIdx="1" presStyleCnt="3"/>
      <dgm:spPr/>
      <dgm:t>
        <a:bodyPr/>
        <a:lstStyle/>
        <a:p>
          <a:endParaRPr lang="it-IT"/>
        </a:p>
      </dgm:t>
    </dgm:pt>
    <dgm:pt modelId="{ED38AA8F-1645-48E2-A6FE-9C41D37E2A76}" type="pres">
      <dgm:prSet presAssocID="{F37DCB99-2AF6-4E3C-961E-E94DD0815895}" presName="hierRoot3" presStyleCnt="0">
        <dgm:presLayoutVars>
          <dgm:hierBranch val="init"/>
        </dgm:presLayoutVars>
      </dgm:prSet>
      <dgm:spPr/>
    </dgm:pt>
    <dgm:pt modelId="{AD9B9B63-56A1-48BD-BC02-F68FC1190CED}" type="pres">
      <dgm:prSet presAssocID="{F37DCB99-2AF6-4E3C-961E-E94DD0815895}" presName="rootComposite3" presStyleCnt="0"/>
      <dgm:spPr/>
    </dgm:pt>
    <dgm:pt modelId="{D8ED861B-FC20-4F38-A8F7-517AA22CFCD8}" type="pres">
      <dgm:prSet presAssocID="{F37DCB99-2AF6-4E3C-961E-E94DD0815895}" presName="rootText3" presStyleLbl="asst1" presStyleIdx="0" presStyleCnt="2" custScaleX="230757" custScaleY="10751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57773BB1-D2AA-4348-B30E-7703E56C8239}" type="pres">
      <dgm:prSet presAssocID="{F37DCB99-2AF6-4E3C-961E-E94DD0815895}" presName="rootConnector3" presStyleLbl="asst1" presStyleIdx="0" presStyleCnt="2"/>
      <dgm:spPr/>
      <dgm:t>
        <a:bodyPr/>
        <a:lstStyle/>
        <a:p>
          <a:endParaRPr lang="it-IT"/>
        </a:p>
      </dgm:t>
    </dgm:pt>
    <dgm:pt modelId="{2345A0F9-512C-449E-88F6-FB60EECD6968}" type="pres">
      <dgm:prSet presAssocID="{F37DCB99-2AF6-4E3C-961E-E94DD0815895}" presName="hierChild6" presStyleCnt="0"/>
      <dgm:spPr/>
    </dgm:pt>
    <dgm:pt modelId="{D942CDAF-6196-48F6-B635-853EA96E29B0}" type="pres">
      <dgm:prSet presAssocID="{F37DCB99-2AF6-4E3C-961E-E94DD0815895}" presName="hierChild7" presStyleCnt="0"/>
      <dgm:spPr/>
    </dgm:pt>
    <dgm:pt modelId="{4789D130-6C9E-4462-87EF-D669BD131C9D}" type="pres">
      <dgm:prSet presAssocID="{0DFFF190-1E10-4509-88DA-569B8527E29A}" presName="Name111" presStyleLbl="parChTrans1D2" presStyleIdx="2" presStyleCnt="3"/>
      <dgm:spPr/>
      <dgm:t>
        <a:bodyPr/>
        <a:lstStyle/>
        <a:p>
          <a:endParaRPr lang="it-IT"/>
        </a:p>
      </dgm:t>
    </dgm:pt>
    <dgm:pt modelId="{677A685E-F5AE-4BFA-A2A9-84F3A8E74A95}" type="pres">
      <dgm:prSet presAssocID="{3DEAA85A-89AD-40F9-8425-FD2ADB1BEE36}" presName="hierRoot3" presStyleCnt="0">
        <dgm:presLayoutVars>
          <dgm:hierBranch val="init"/>
        </dgm:presLayoutVars>
      </dgm:prSet>
      <dgm:spPr/>
    </dgm:pt>
    <dgm:pt modelId="{2643BFFD-BD87-4899-8A0C-7611AB16E7F0}" type="pres">
      <dgm:prSet presAssocID="{3DEAA85A-89AD-40F9-8425-FD2ADB1BEE36}" presName="rootComposite3" presStyleCnt="0"/>
      <dgm:spPr/>
    </dgm:pt>
    <dgm:pt modelId="{B7CDED28-BFED-40F0-A80B-23A529CD1E3C}" type="pres">
      <dgm:prSet presAssocID="{3DEAA85A-89AD-40F9-8425-FD2ADB1BEE36}" presName="rootText3" presStyleLbl="asst1" presStyleIdx="1" presStyleCnt="2" custScaleX="230757" custScaleY="10751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C9BB694C-FA62-4ACE-823E-CD7EF4F6367E}" type="pres">
      <dgm:prSet presAssocID="{3DEAA85A-89AD-40F9-8425-FD2ADB1BEE36}" presName="rootConnector3" presStyleLbl="asst1" presStyleIdx="1" presStyleCnt="2"/>
      <dgm:spPr/>
      <dgm:t>
        <a:bodyPr/>
        <a:lstStyle/>
        <a:p>
          <a:endParaRPr lang="it-IT"/>
        </a:p>
      </dgm:t>
    </dgm:pt>
    <dgm:pt modelId="{C3CA3160-4843-40A1-A289-55394EDF9E4B}" type="pres">
      <dgm:prSet presAssocID="{3DEAA85A-89AD-40F9-8425-FD2ADB1BEE36}" presName="hierChild6" presStyleCnt="0"/>
      <dgm:spPr/>
    </dgm:pt>
    <dgm:pt modelId="{0EE9D48F-E5BB-43F4-A26D-C55FFFC7DBE1}" type="pres">
      <dgm:prSet presAssocID="{3DEAA85A-89AD-40F9-8425-FD2ADB1BEE36}" presName="hierChild7" presStyleCnt="0"/>
      <dgm:spPr/>
    </dgm:pt>
  </dgm:ptLst>
  <dgm:cxnLst>
    <dgm:cxn modelId="{E45DB8FD-96B4-4B64-9C92-71668D5EF609}" type="presOf" srcId="{3DEAA85A-89AD-40F9-8425-FD2ADB1BEE36}" destId="{B7CDED28-BFED-40F0-A80B-23A529CD1E3C}" srcOrd="0" destOrd="0" presId="urn:microsoft.com/office/officeart/2005/8/layout/orgChart1"/>
    <dgm:cxn modelId="{7C1254CE-8B4F-44C1-93F0-AA4116EA63C7}" type="presOf" srcId="{43725CD8-63A8-4765-9FE3-B52AB200C61D}" destId="{C36FA162-1168-42B0-8B4D-93253D00C6AD}" srcOrd="0" destOrd="0" presId="urn:microsoft.com/office/officeart/2005/8/layout/orgChart1"/>
    <dgm:cxn modelId="{BAB5CC47-4884-4F87-9E72-68D444FC79F5}" type="presOf" srcId="{B2AE68F2-93AB-4ACC-8B0E-9879D467A448}" destId="{3B4ECF1B-8E43-47DA-8853-16B4B0FDA803}" srcOrd="0" destOrd="0" presId="urn:microsoft.com/office/officeart/2005/8/layout/orgChart1"/>
    <dgm:cxn modelId="{882D61B2-6AA4-4600-88AD-68F04BFFA544}" srcId="{39DA8976-29A4-4849-A489-77C73B441B6E}" destId="{91D2FF17-C491-428F-94BD-B4631E41CFEC}" srcOrd="0" destOrd="0" parTransId="{5E16994A-11E9-4172-BAC9-3B23B17DE10F}" sibTransId="{5EC96B94-C31A-4693-8A71-ED174C73684C}"/>
    <dgm:cxn modelId="{18DFE4CB-EFE1-41C4-9594-5244E373165D}" type="presOf" srcId="{C84406E7-21B7-4C26-8172-AF694728DB21}" destId="{A4B65DDF-2CA9-46E8-86DF-58A5FC9412AF}" srcOrd="1" destOrd="0" presId="urn:microsoft.com/office/officeart/2005/8/layout/orgChart1"/>
    <dgm:cxn modelId="{FE7F0E2A-B37C-4DD4-B4A9-D5E59D1D46DB}" type="presOf" srcId="{B2AE68F2-93AB-4ACC-8B0E-9879D467A448}" destId="{2A7568F3-8018-4E37-9649-34E34452FAAC}" srcOrd="1" destOrd="0" presId="urn:microsoft.com/office/officeart/2005/8/layout/orgChart1"/>
    <dgm:cxn modelId="{91A040BD-E96A-4EDD-8ED9-F12BEFF98BB5}" type="presOf" srcId="{39DA8976-29A4-4849-A489-77C73B441B6E}" destId="{2D4A4172-2AB1-48C6-8DC0-4BA83646BFF8}" srcOrd="0" destOrd="0" presId="urn:microsoft.com/office/officeart/2005/8/layout/orgChart1"/>
    <dgm:cxn modelId="{EEDF28DA-4801-48B6-8C98-119C444E8268}" type="presOf" srcId="{CE6BC99B-11BC-44F1-8F8D-79750094B211}" destId="{507A9EFA-BD8D-4CE4-9DE3-8CF57EE8783F}" srcOrd="0" destOrd="0" presId="urn:microsoft.com/office/officeart/2005/8/layout/orgChart1"/>
    <dgm:cxn modelId="{8B737EA6-6B78-4D18-BA4C-E833B74F6E0F}" srcId="{91D2FF17-C491-428F-94BD-B4631E41CFEC}" destId="{F37DCB99-2AF6-4E3C-961E-E94DD0815895}" srcOrd="0" destOrd="0" parTransId="{0AD1B899-3E31-4769-AB66-92166461AE48}" sibTransId="{DD3DD4AB-A4C1-4F4C-BD61-BA522E8C2411}"/>
    <dgm:cxn modelId="{6BE94D02-62DA-4C42-A4B7-289C6959E9A2}" srcId="{43725CD8-63A8-4765-9FE3-B52AB200C61D}" destId="{B2AE68F2-93AB-4ACC-8B0E-9879D467A448}" srcOrd="1" destOrd="0" parTransId="{CE6BC99B-11BC-44F1-8F8D-79750094B211}" sibTransId="{311DFE77-037B-490C-82B5-8C61182C18F9}"/>
    <dgm:cxn modelId="{254D9385-97B0-47AB-9C2B-198B8872108B}" type="presOf" srcId="{F37DCB99-2AF6-4E3C-961E-E94DD0815895}" destId="{D8ED861B-FC20-4F38-A8F7-517AA22CFCD8}" srcOrd="0" destOrd="0" presId="urn:microsoft.com/office/officeart/2005/8/layout/orgChart1"/>
    <dgm:cxn modelId="{E4495B1F-60B0-4F70-BFBF-D336045F756E}" type="presOf" srcId="{61DF06B5-287B-4690-BD87-C52461F1640A}" destId="{0C6DB38E-342C-4440-B25F-3B3A27E872EA}" srcOrd="0" destOrd="0" presId="urn:microsoft.com/office/officeart/2005/8/layout/orgChart1"/>
    <dgm:cxn modelId="{7F289AAB-83F2-4008-8BF6-03DFE218EAB4}" type="presOf" srcId="{FC7CF928-2916-42AE-8C03-6690C07A5F5F}" destId="{56754D0E-83D4-42F1-BF21-F5F41D0F7213}" srcOrd="0" destOrd="0" presId="urn:microsoft.com/office/officeart/2005/8/layout/orgChart1"/>
    <dgm:cxn modelId="{98EA4B10-1D94-455E-BF9B-47F3C7F50F8D}" type="presOf" srcId="{936F5F22-9EDF-44E9-BBDA-2321F49D1F13}" destId="{47BA8ADC-BC3B-4593-B711-10971CAA6617}" srcOrd="0" destOrd="0" presId="urn:microsoft.com/office/officeart/2005/8/layout/orgChart1"/>
    <dgm:cxn modelId="{0C607FC8-C8A3-4E2D-8373-B2C669EC530B}" type="presOf" srcId="{3DEAA85A-89AD-40F9-8425-FD2ADB1BEE36}" destId="{C9BB694C-FA62-4ACE-823E-CD7EF4F6367E}" srcOrd="1" destOrd="0" presId="urn:microsoft.com/office/officeart/2005/8/layout/orgChart1"/>
    <dgm:cxn modelId="{72F45031-3668-4A06-838B-8C29695A1970}" type="presOf" srcId="{91D2FF17-C491-428F-94BD-B4631E41CFEC}" destId="{ACED9E12-B6B4-4324-9BF9-193542EF2632}" srcOrd="0" destOrd="0" presId="urn:microsoft.com/office/officeart/2005/8/layout/orgChart1"/>
    <dgm:cxn modelId="{F9974075-6852-4D07-A3FE-6594D29BCD8B}" type="presOf" srcId="{F37DCB99-2AF6-4E3C-961E-E94DD0815895}" destId="{57773BB1-D2AA-4348-B30E-7703E56C8239}" srcOrd="1" destOrd="0" presId="urn:microsoft.com/office/officeart/2005/8/layout/orgChart1"/>
    <dgm:cxn modelId="{9445F0EC-D7A0-4A22-BEB5-A263487F9F38}" type="presOf" srcId="{0DFFF190-1E10-4509-88DA-569B8527E29A}" destId="{4789D130-6C9E-4462-87EF-D669BD131C9D}" srcOrd="0" destOrd="0" presId="urn:microsoft.com/office/officeart/2005/8/layout/orgChart1"/>
    <dgm:cxn modelId="{70D27A36-E44B-45DE-92BE-7FA67909FEB7}" srcId="{43725CD8-63A8-4765-9FE3-B52AB200C61D}" destId="{936F5F22-9EDF-44E9-BBDA-2321F49D1F13}" srcOrd="2" destOrd="0" parTransId="{FC7CF928-2916-42AE-8C03-6690C07A5F5F}" sibTransId="{8185D3BE-2CD6-4791-A901-04F261D1F9A9}"/>
    <dgm:cxn modelId="{CA4DEFB2-6A83-45AE-9866-11045292E9BA}" type="presOf" srcId="{C84406E7-21B7-4C26-8172-AF694728DB21}" destId="{7814CB03-3C76-4854-A812-44406B0B014F}" srcOrd="0" destOrd="0" presId="urn:microsoft.com/office/officeart/2005/8/layout/orgChart1"/>
    <dgm:cxn modelId="{E6D1DCCE-A7DD-4A15-8420-102222CBAC95}" type="presOf" srcId="{91D2FF17-C491-428F-94BD-B4631E41CFEC}" destId="{8C5EA3DF-6B03-43A0-A4F0-338969506C9F}" srcOrd="1" destOrd="0" presId="urn:microsoft.com/office/officeart/2005/8/layout/orgChart1"/>
    <dgm:cxn modelId="{1EA26A6C-A368-4E48-B810-2E46C4805BEC}" type="presOf" srcId="{43725CD8-63A8-4765-9FE3-B52AB200C61D}" destId="{DF0B65B3-6247-4D1D-A1B1-F55F210D4A19}" srcOrd="1" destOrd="0" presId="urn:microsoft.com/office/officeart/2005/8/layout/orgChart1"/>
    <dgm:cxn modelId="{C5648D95-F165-4898-A329-AB5530839C81}" srcId="{91D2FF17-C491-428F-94BD-B4631E41CFEC}" destId="{3DEAA85A-89AD-40F9-8425-FD2ADB1BEE36}" srcOrd="1" destOrd="0" parTransId="{0DFFF190-1E10-4509-88DA-569B8527E29A}" sibTransId="{30984EA6-6EB2-4FD3-A7A0-18D0619A6026}"/>
    <dgm:cxn modelId="{A321B25A-9F4D-471B-99F9-7EFD8FCD217A}" type="presOf" srcId="{A3BCE667-5854-4F8C-AE5A-5CF2E9FCBE26}" destId="{A13B0496-4261-4732-9C96-AF90520FE84B}" srcOrd="0" destOrd="0" presId="urn:microsoft.com/office/officeart/2005/8/layout/orgChart1"/>
    <dgm:cxn modelId="{2C5B2370-5A1E-4D8D-8260-A5A51DD2F4F3}" type="presOf" srcId="{0AD1B899-3E31-4769-AB66-92166461AE48}" destId="{2972D046-7877-4187-9FF4-3632111D587C}" srcOrd="0" destOrd="0" presId="urn:microsoft.com/office/officeart/2005/8/layout/orgChart1"/>
    <dgm:cxn modelId="{F03CBC02-B848-44FB-B3A7-11C4C72CCB6F}" srcId="{43725CD8-63A8-4765-9FE3-B52AB200C61D}" destId="{C84406E7-21B7-4C26-8172-AF694728DB21}" srcOrd="0" destOrd="0" parTransId="{A3BCE667-5854-4F8C-AE5A-5CF2E9FCBE26}" sibTransId="{107F5965-0CBE-479A-9505-271C4DA00E4F}"/>
    <dgm:cxn modelId="{8D645702-AE98-4122-A709-8D20C82F53ED}" srcId="{91D2FF17-C491-428F-94BD-B4631E41CFEC}" destId="{43725CD8-63A8-4765-9FE3-B52AB200C61D}" srcOrd="2" destOrd="0" parTransId="{61DF06B5-287B-4690-BD87-C52461F1640A}" sibTransId="{F1E5BECE-589C-4572-B3F1-AECE1F2B72FF}"/>
    <dgm:cxn modelId="{507FC20B-B4FA-488D-B8CA-BB9A5709CABB}" type="presOf" srcId="{936F5F22-9EDF-44E9-BBDA-2321F49D1F13}" destId="{3275986A-C296-4162-A0C3-50D2A69353BB}" srcOrd="1" destOrd="0" presId="urn:microsoft.com/office/officeart/2005/8/layout/orgChart1"/>
    <dgm:cxn modelId="{11E2FC58-F204-4F88-A11F-5E2B91E5D8E5}" type="presParOf" srcId="{2D4A4172-2AB1-48C6-8DC0-4BA83646BFF8}" destId="{ADEDC065-B9DA-4F80-B27D-1BB758CFCB43}" srcOrd="0" destOrd="0" presId="urn:microsoft.com/office/officeart/2005/8/layout/orgChart1"/>
    <dgm:cxn modelId="{840AE897-CBDF-48CF-8B33-72AB5D08639A}" type="presParOf" srcId="{ADEDC065-B9DA-4F80-B27D-1BB758CFCB43}" destId="{880223F2-EF4B-493A-881A-D21C4A858DA3}" srcOrd="0" destOrd="0" presId="urn:microsoft.com/office/officeart/2005/8/layout/orgChart1"/>
    <dgm:cxn modelId="{72CD5AC6-5B84-4F68-A555-BD738ABD9B41}" type="presParOf" srcId="{880223F2-EF4B-493A-881A-D21C4A858DA3}" destId="{ACED9E12-B6B4-4324-9BF9-193542EF2632}" srcOrd="0" destOrd="0" presId="urn:microsoft.com/office/officeart/2005/8/layout/orgChart1"/>
    <dgm:cxn modelId="{778EAD00-D229-4BDF-B910-558DED2D1FD6}" type="presParOf" srcId="{880223F2-EF4B-493A-881A-D21C4A858DA3}" destId="{8C5EA3DF-6B03-43A0-A4F0-338969506C9F}" srcOrd="1" destOrd="0" presId="urn:microsoft.com/office/officeart/2005/8/layout/orgChart1"/>
    <dgm:cxn modelId="{DB4675D3-9DE3-4932-8AAF-61D35AD1FE16}" type="presParOf" srcId="{ADEDC065-B9DA-4F80-B27D-1BB758CFCB43}" destId="{AFF7BE3C-7EF3-4307-B179-B0A7B2D1B698}" srcOrd="1" destOrd="0" presId="urn:microsoft.com/office/officeart/2005/8/layout/orgChart1"/>
    <dgm:cxn modelId="{B38E96F8-D675-4769-BB67-D7D9ABAE0A7A}" type="presParOf" srcId="{AFF7BE3C-7EF3-4307-B179-B0A7B2D1B698}" destId="{0C6DB38E-342C-4440-B25F-3B3A27E872EA}" srcOrd="0" destOrd="0" presId="urn:microsoft.com/office/officeart/2005/8/layout/orgChart1"/>
    <dgm:cxn modelId="{493EF009-E1C9-4190-89C7-7DF145722BD8}" type="presParOf" srcId="{AFF7BE3C-7EF3-4307-B179-B0A7B2D1B698}" destId="{3736E4F1-0EEF-4331-B6B1-C062A13A0197}" srcOrd="1" destOrd="0" presId="urn:microsoft.com/office/officeart/2005/8/layout/orgChart1"/>
    <dgm:cxn modelId="{849F81F8-5159-48BB-8ADA-799579976917}" type="presParOf" srcId="{3736E4F1-0EEF-4331-B6B1-C062A13A0197}" destId="{A1E04EAD-A33B-4855-959A-5C5A7D3BD041}" srcOrd="0" destOrd="0" presId="urn:microsoft.com/office/officeart/2005/8/layout/orgChart1"/>
    <dgm:cxn modelId="{89D54FAB-2D58-4A3A-B965-AB7F2243744D}" type="presParOf" srcId="{A1E04EAD-A33B-4855-959A-5C5A7D3BD041}" destId="{C36FA162-1168-42B0-8B4D-93253D00C6AD}" srcOrd="0" destOrd="0" presId="urn:microsoft.com/office/officeart/2005/8/layout/orgChart1"/>
    <dgm:cxn modelId="{F4178C5C-4FFD-4B83-9BDA-E43B635A10B2}" type="presParOf" srcId="{A1E04EAD-A33B-4855-959A-5C5A7D3BD041}" destId="{DF0B65B3-6247-4D1D-A1B1-F55F210D4A19}" srcOrd="1" destOrd="0" presId="urn:microsoft.com/office/officeart/2005/8/layout/orgChart1"/>
    <dgm:cxn modelId="{6A712003-7D50-4971-8C99-AEE7442172E2}" type="presParOf" srcId="{3736E4F1-0EEF-4331-B6B1-C062A13A0197}" destId="{046AC6EA-3D2E-4612-B2CC-E9E37F275C04}" srcOrd="1" destOrd="0" presId="urn:microsoft.com/office/officeart/2005/8/layout/orgChart1"/>
    <dgm:cxn modelId="{B72288EB-F020-41E0-B1B2-6E548BE5F269}" type="presParOf" srcId="{046AC6EA-3D2E-4612-B2CC-E9E37F275C04}" destId="{A13B0496-4261-4732-9C96-AF90520FE84B}" srcOrd="0" destOrd="0" presId="urn:microsoft.com/office/officeart/2005/8/layout/orgChart1"/>
    <dgm:cxn modelId="{7EEB777D-5F08-4D75-A3CC-11EBCA59C643}" type="presParOf" srcId="{046AC6EA-3D2E-4612-B2CC-E9E37F275C04}" destId="{DFD1A71D-D3FE-4004-A923-6CBE0706CE8C}" srcOrd="1" destOrd="0" presId="urn:microsoft.com/office/officeart/2005/8/layout/orgChart1"/>
    <dgm:cxn modelId="{4805C0FD-D03D-4E5E-ADDB-1A49B912A707}" type="presParOf" srcId="{DFD1A71D-D3FE-4004-A923-6CBE0706CE8C}" destId="{3823AFA8-940F-4270-BAAB-5E5387139D1F}" srcOrd="0" destOrd="0" presId="urn:microsoft.com/office/officeart/2005/8/layout/orgChart1"/>
    <dgm:cxn modelId="{CACE19BB-6377-4A90-9A32-D947D061384B}" type="presParOf" srcId="{3823AFA8-940F-4270-BAAB-5E5387139D1F}" destId="{7814CB03-3C76-4854-A812-44406B0B014F}" srcOrd="0" destOrd="0" presId="urn:microsoft.com/office/officeart/2005/8/layout/orgChart1"/>
    <dgm:cxn modelId="{67420C3F-422A-4472-96A9-A7B8F866B1A6}" type="presParOf" srcId="{3823AFA8-940F-4270-BAAB-5E5387139D1F}" destId="{A4B65DDF-2CA9-46E8-86DF-58A5FC9412AF}" srcOrd="1" destOrd="0" presId="urn:microsoft.com/office/officeart/2005/8/layout/orgChart1"/>
    <dgm:cxn modelId="{F28A33C5-F503-45D2-9969-F0C24A56B292}" type="presParOf" srcId="{DFD1A71D-D3FE-4004-A923-6CBE0706CE8C}" destId="{4792F293-D51D-4F6B-A973-26D926DB51B8}" srcOrd="1" destOrd="0" presId="urn:microsoft.com/office/officeart/2005/8/layout/orgChart1"/>
    <dgm:cxn modelId="{D255759B-2FC8-4560-9FF5-200A6BE3180A}" type="presParOf" srcId="{DFD1A71D-D3FE-4004-A923-6CBE0706CE8C}" destId="{326E200D-FD7C-429B-BAD8-7D7D10003F52}" srcOrd="2" destOrd="0" presId="urn:microsoft.com/office/officeart/2005/8/layout/orgChart1"/>
    <dgm:cxn modelId="{000FDC2E-C722-4150-9B9C-6F79222D6A5F}" type="presParOf" srcId="{046AC6EA-3D2E-4612-B2CC-E9E37F275C04}" destId="{507A9EFA-BD8D-4CE4-9DE3-8CF57EE8783F}" srcOrd="2" destOrd="0" presId="urn:microsoft.com/office/officeart/2005/8/layout/orgChart1"/>
    <dgm:cxn modelId="{B303EF47-9255-4EB8-9A6F-2A136383B590}" type="presParOf" srcId="{046AC6EA-3D2E-4612-B2CC-E9E37F275C04}" destId="{786E98D7-6D63-4105-999D-41C3DBDFDE36}" srcOrd="3" destOrd="0" presId="urn:microsoft.com/office/officeart/2005/8/layout/orgChart1"/>
    <dgm:cxn modelId="{D132747F-DC5B-4E1E-81FF-6E4E46EDEF75}" type="presParOf" srcId="{786E98D7-6D63-4105-999D-41C3DBDFDE36}" destId="{69CAC01E-1C00-4D2A-99FC-D95416AA08C0}" srcOrd="0" destOrd="0" presId="urn:microsoft.com/office/officeart/2005/8/layout/orgChart1"/>
    <dgm:cxn modelId="{B867722B-C099-4BFE-B07C-4E0DF1EB419D}" type="presParOf" srcId="{69CAC01E-1C00-4D2A-99FC-D95416AA08C0}" destId="{3B4ECF1B-8E43-47DA-8853-16B4B0FDA803}" srcOrd="0" destOrd="0" presId="urn:microsoft.com/office/officeart/2005/8/layout/orgChart1"/>
    <dgm:cxn modelId="{DBA4E817-00B2-4E20-B7D3-748BC2EB574B}" type="presParOf" srcId="{69CAC01E-1C00-4D2A-99FC-D95416AA08C0}" destId="{2A7568F3-8018-4E37-9649-34E34452FAAC}" srcOrd="1" destOrd="0" presId="urn:microsoft.com/office/officeart/2005/8/layout/orgChart1"/>
    <dgm:cxn modelId="{32549856-D718-4EFC-922A-0C1765DD8DE7}" type="presParOf" srcId="{786E98D7-6D63-4105-999D-41C3DBDFDE36}" destId="{59B8DA70-4D96-4BD8-9D62-6E030482A14D}" srcOrd="1" destOrd="0" presId="urn:microsoft.com/office/officeart/2005/8/layout/orgChart1"/>
    <dgm:cxn modelId="{B74247BE-F6F0-42FD-B725-0CE64CC7E7F0}" type="presParOf" srcId="{786E98D7-6D63-4105-999D-41C3DBDFDE36}" destId="{353D9ED7-51B6-4A84-B615-94525B5C523A}" srcOrd="2" destOrd="0" presId="urn:microsoft.com/office/officeart/2005/8/layout/orgChart1"/>
    <dgm:cxn modelId="{C9C27247-6C86-4B80-9EE0-933F77CA7041}" type="presParOf" srcId="{046AC6EA-3D2E-4612-B2CC-E9E37F275C04}" destId="{56754D0E-83D4-42F1-BF21-F5F41D0F7213}" srcOrd="4" destOrd="0" presId="urn:microsoft.com/office/officeart/2005/8/layout/orgChart1"/>
    <dgm:cxn modelId="{E72E3B8C-8C1C-422E-BD3C-AE763C359354}" type="presParOf" srcId="{046AC6EA-3D2E-4612-B2CC-E9E37F275C04}" destId="{2DDB6E77-7C85-404E-BE99-0F3411C7B863}" srcOrd="5" destOrd="0" presId="urn:microsoft.com/office/officeart/2005/8/layout/orgChart1"/>
    <dgm:cxn modelId="{62698A9F-098D-4111-9D59-9EA0AC97EFB2}" type="presParOf" srcId="{2DDB6E77-7C85-404E-BE99-0F3411C7B863}" destId="{73A0633F-DD90-4C7B-AA2D-55CC7587D795}" srcOrd="0" destOrd="0" presId="urn:microsoft.com/office/officeart/2005/8/layout/orgChart1"/>
    <dgm:cxn modelId="{C74CB727-17D9-4F48-9342-EF057AA00D78}" type="presParOf" srcId="{73A0633F-DD90-4C7B-AA2D-55CC7587D795}" destId="{47BA8ADC-BC3B-4593-B711-10971CAA6617}" srcOrd="0" destOrd="0" presId="urn:microsoft.com/office/officeart/2005/8/layout/orgChart1"/>
    <dgm:cxn modelId="{795F0091-B0A8-4561-A81A-5CEFD57D624B}" type="presParOf" srcId="{73A0633F-DD90-4C7B-AA2D-55CC7587D795}" destId="{3275986A-C296-4162-A0C3-50D2A69353BB}" srcOrd="1" destOrd="0" presId="urn:microsoft.com/office/officeart/2005/8/layout/orgChart1"/>
    <dgm:cxn modelId="{308268CC-71B6-4697-A3B5-948057DDE635}" type="presParOf" srcId="{2DDB6E77-7C85-404E-BE99-0F3411C7B863}" destId="{6135D2E6-DC2E-4C88-A17A-C39E4525CE16}" srcOrd="1" destOrd="0" presId="urn:microsoft.com/office/officeart/2005/8/layout/orgChart1"/>
    <dgm:cxn modelId="{14E82972-08B2-4001-A3B1-AE284CD958ED}" type="presParOf" srcId="{2DDB6E77-7C85-404E-BE99-0F3411C7B863}" destId="{9D3919F1-A4CF-4B57-9947-6ABE5E9F2981}" srcOrd="2" destOrd="0" presId="urn:microsoft.com/office/officeart/2005/8/layout/orgChart1"/>
    <dgm:cxn modelId="{0C2D5FD1-A4D6-4269-AF84-C53F3D4022F1}" type="presParOf" srcId="{3736E4F1-0EEF-4331-B6B1-C062A13A0197}" destId="{A75BDF14-47BD-49CE-BEB5-DCFB9AEE4717}" srcOrd="2" destOrd="0" presId="urn:microsoft.com/office/officeart/2005/8/layout/orgChart1"/>
    <dgm:cxn modelId="{7E9E7BA3-D6BF-4010-841E-3AD1C37A3D9B}" type="presParOf" srcId="{ADEDC065-B9DA-4F80-B27D-1BB758CFCB43}" destId="{29E796CE-86E3-49B1-9242-FAA90209DA86}" srcOrd="2" destOrd="0" presId="urn:microsoft.com/office/officeart/2005/8/layout/orgChart1"/>
    <dgm:cxn modelId="{DBD231FA-A30A-416B-8ECE-EB4675B80FDF}" type="presParOf" srcId="{29E796CE-86E3-49B1-9242-FAA90209DA86}" destId="{2972D046-7877-4187-9FF4-3632111D587C}" srcOrd="0" destOrd="0" presId="urn:microsoft.com/office/officeart/2005/8/layout/orgChart1"/>
    <dgm:cxn modelId="{D35581A9-9338-4E00-AE5C-EF153B8A9EFD}" type="presParOf" srcId="{29E796CE-86E3-49B1-9242-FAA90209DA86}" destId="{ED38AA8F-1645-48E2-A6FE-9C41D37E2A76}" srcOrd="1" destOrd="0" presId="urn:microsoft.com/office/officeart/2005/8/layout/orgChart1"/>
    <dgm:cxn modelId="{1FCD929A-39D9-47F6-8FDC-700C7E3717AC}" type="presParOf" srcId="{ED38AA8F-1645-48E2-A6FE-9C41D37E2A76}" destId="{AD9B9B63-56A1-48BD-BC02-F68FC1190CED}" srcOrd="0" destOrd="0" presId="urn:microsoft.com/office/officeart/2005/8/layout/orgChart1"/>
    <dgm:cxn modelId="{D09E004F-4BFC-4E14-B06A-F1FB41D23182}" type="presParOf" srcId="{AD9B9B63-56A1-48BD-BC02-F68FC1190CED}" destId="{D8ED861B-FC20-4F38-A8F7-517AA22CFCD8}" srcOrd="0" destOrd="0" presId="urn:microsoft.com/office/officeart/2005/8/layout/orgChart1"/>
    <dgm:cxn modelId="{2446FA0B-F82B-4C91-B8B0-C9FC74D30B67}" type="presParOf" srcId="{AD9B9B63-56A1-48BD-BC02-F68FC1190CED}" destId="{57773BB1-D2AA-4348-B30E-7703E56C8239}" srcOrd="1" destOrd="0" presId="urn:microsoft.com/office/officeart/2005/8/layout/orgChart1"/>
    <dgm:cxn modelId="{E760EE67-DD67-4198-9100-55BB30FE04B7}" type="presParOf" srcId="{ED38AA8F-1645-48E2-A6FE-9C41D37E2A76}" destId="{2345A0F9-512C-449E-88F6-FB60EECD6968}" srcOrd="1" destOrd="0" presId="urn:microsoft.com/office/officeart/2005/8/layout/orgChart1"/>
    <dgm:cxn modelId="{1AAEE421-0257-4F7B-89D2-622EBA8455B6}" type="presParOf" srcId="{ED38AA8F-1645-48E2-A6FE-9C41D37E2A76}" destId="{D942CDAF-6196-48F6-B635-853EA96E29B0}" srcOrd="2" destOrd="0" presId="urn:microsoft.com/office/officeart/2005/8/layout/orgChart1"/>
    <dgm:cxn modelId="{B86CB5F1-ACB5-412E-A247-77D10F8545A0}" type="presParOf" srcId="{29E796CE-86E3-49B1-9242-FAA90209DA86}" destId="{4789D130-6C9E-4462-87EF-D669BD131C9D}" srcOrd="2" destOrd="0" presId="urn:microsoft.com/office/officeart/2005/8/layout/orgChart1"/>
    <dgm:cxn modelId="{FC3D11A9-BCAC-427E-9C96-49D294082899}" type="presParOf" srcId="{29E796CE-86E3-49B1-9242-FAA90209DA86}" destId="{677A685E-F5AE-4BFA-A2A9-84F3A8E74A95}" srcOrd="3" destOrd="0" presId="urn:microsoft.com/office/officeart/2005/8/layout/orgChart1"/>
    <dgm:cxn modelId="{ADD0EDBB-2AAF-4246-ADD3-73D8ED122CAF}" type="presParOf" srcId="{677A685E-F5AE-4BFA-A2A9-84F3A8E74A95}" destId="{2643BFFD-BD87-4899-8A0C-7611AB16E7F0}" srcOrd="0" destOrd="0" presId="urn:microsoft.com/office/officeart/2005/8/layout/orgChart1"/>
    <dgm:cxn modelId="{E5C2E0EB-85BD-44E4-8233-2AC311EE4225}" type="presParOf" srcId="{2643BFFD-BD87-4899-8A0C-7611AB16E7F0}" destId="{B7CDED28-BFED-40F0-A80B-23A529CD1E3C}" srcOrd="0" destOrd="0" presId="urn:microsoft.com/office/officeart/2005/8/layout/orgChart1"/>
    <dgm:cxn modelId="{7D42F760-7C95-46C5-8CB8-E6E7E450DD2C}" type="presParOf" srcId="{2643BFFD-BD87-4899-8A0C-7611AB16E7F0}" destId="{C9BB694C-FA62-4ACE-823E-CD7EF4F6367E}" srcOrd="1" destOrd="0" presId="urn:microsoft.com/office/officeart/2005/8/layout/orgChart1"/>
    <dgm:cxn modelId="{BF2A4722-C005-49B3-A518-350EF424BD88}" type="presParOf" srcId="{677A685E-F5AE-4BFA-A2A9-84F3A8E74A95}" destId="{C3CA3160-4843-40A1-A289-55394EDF9E4B}" srcOrd="1" destOrd="0" presId="urn:microsoft.com/office/officeart/2005/8/layout/orgChart1"/>
    <dgm:cxn modelId="{9D0B9EB9-3B55-4B3B-805D-014EF253DE89}" type="presParOf" srcId="{677A685E-F5AE-4BFA-A2A9-84F3A8E74A95}" destId="{0EE9D48F-E5BB-43F4-A26D-C55FFFC7DBE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F62AEC13-010A-4E22-8D45-5711FD5A9B79}" type="doc">
      <dgm:prSet loTypeId="urn:microsoft.com/office/officeart/2005/8/layout/vList3" loCatId="list" qsTypeId="urn:microsoft.com/office/officeart/2005/8/quickstyle/3d1" qsCatId="3D" csTypeId="urn:microsoft.com/office/officeart/2005/8/colors/accent2_2" csCatId="accent2" phldr="1"/>
      <dgm:spPr/>
    </dgm:pt>
    <dgm:pt modelId="{340CD31E-5402-48F1-9E7F-E19C76AD7591}">
      <dgm:prSet phldrT="[Testo]"/>
      <dgm:spPr>
        <a:solidFill>
          <a:srgbClr val="FF0000"/>
        </a:solidFill>
      </dgm:spPr>
      <dgm:t>
        <a:bodyPr/>
        <a:lstStyle/>
        <a:p>
          <a:r>
            <a:rPr lang="it-IT" dirty="0" smtClean="0"/>
            <a:t>SENZA RITARDO</a:t>
          </a:r>
          <a:endParaRPr lang="it-IT" dirty="0"/>
        </a:p>
      </dgm:t>
    </dgm:pt>
    <dgm:pt modelId="{27CD06C5-A231-4F82-8680-130D38A893B9}" type="parTrans" cxnId="{1D818C8E-C0D6-4F77-9EA2-8575B1321C78}">
      <dgm:prSet/>
      <dgm:spPr/>
      <dgm:t>
        <a:bodyPr/>
        <a:lstStyle/>
        <a:p>
          <a:endParaRPr lang="it-IT"/>
        </a:p>
      </dgm:t>
    </dgm:pt>
    <dgm:pt modelId="{920DB0A1-44E2-427A-A6D6-4DE3924379B1}" type="sibTrans" cxnId="{1D818C8E-C0D6-4F77-9EA2-8575B1321C78}">
      <dgm:prSet/>
      <dgm:spPr/>
      <dgm:t>
        <a:bodyPr/>
        <a:lstStyle/>
        <a:p>
          <a:endParaRPr lang="it-IT"/>
        </a:p>
      </dgm:t>
    </dgm:pt>
    <dgm:pt modelId="{A78BCFB6-D3E3-4405-BDF0-E5D476775266}">
      <dgm:prSet phldrT="[Testo]"/>
      <dgm:spPr>
        <a:solidFill>
          <a:srgbClr val="FF0000"/>
        </a:solidFill>
      </dgm:spPr>
      <dgm:t>
        <a:bodyPr/>
        <a:lstStyle/>
        <a:p>
          <a:r>
            <a:rPr lang="it-IT" dirty="0" smtClean="0"/>
            <a:t>SE POSSIBILE PRIMA </a:t>
          </a:r>
          <a:r>
            <a:rPr lang="it-IT" dirty="0" err="1" smtClean="0"/>
            <a:t>DI</a:t>
          </a:r>
          <a:r>
            <a:rPr lang="it-IT" dirty="0" smtClean="0"/>
            <a:t> ESEGUIRE L’OPERAZIONE</a:t>
          </a:r>
          <a:endParaRPr lang="it-IT" dirty="0"/>
        </a:p>
      </dgm:t>
    </dgm:pt>
    <dgm:pt modelId="{546E51BE-0CE1-4680-87CF-90F184BBDE21}" type="parTrans" cxnId="{413E0E16-F8FA-474F-946B-1301E8ED03A1}">
      <dgm:prSet/>
      <dgm:spPr/>
      <dgm:t>
        <a:bodyPr/>
        <a:lstStyle/>
        <a:p>
          <a:endParaRPr lang="it-IT"/>
        </a:p>
      </dgm:t>
    </dgm:pt>
    <dgm:pt modelId="{C1D0C114-1A84-452F-BC66-B40D70B1CB85}" type="sibTrans" cxnId="{413E0E16-F8FA-474F-946B-1301E8ED03A1}">
      <dgm:prSet/>
      <dgm:spPr/>
      <dgm:t>
        <a:bodyPr/>
        <a:lstStyle/>
        <a:p>
          <a:endParaRPr lang="it-IT"/>
        </a:p>
      </dgm:t>
    </dgm:pt>
    <dgm:pt modelId="{C624D16E-3CF9-4900-A594-B10D14C4A1E8}">
      <dgm:prSet phldrT="[Testo]"/>
      <dgm:spPr>
        <a:solidFill>
          <a:srgbClr val="FF0000"/>
        </a:solidFill>
      </dgm:spPr>
      <dgm:t>
        <a:bodyPr/>
        <a:lstStyle/>
        <a:p>
          <a:r>
            <a:rPr lang="it-IT" dirty="0" smtClean="0"/>
            <a:t>APPENA SI MATURA IL SOSPETTO</a:t>
          </a:r>
          <a:endParaRPr lang="it-IT" dirty="0"/>
        </a:p>
      </dgm:t>
    </dgm:pt>
    <dgm:pt modelId="{8932999D-D0D0-4DDB-B4F5-0608B93EF7F3}" type="parTrans" cxnId="{A474997E-15CF-43D1-A970-4B3939AA897A}">
      <dgm:prSet/>
      <dgm:spPr/>
      <dgm:t>
        <a:bodyPr/>
        <a:lstStyle/>
        <a:p>
          <a:endParaRPr lang="it-IT"/>
        </a:p>
      </dgm:t>
    </dgm:pt>
    <dgm:pt modelId="{CF76DA3E-CD0E-4839-AEE6-3E712A704C18}" type="sibTrans" cxnId="{A474997E-15CF-43D1-A970-4B3939AA897A}">
      <dgm:prSet/>
      <dgm:spPr/>
      <dgm:t>
        <a:bodyPr/>
        <a:lstStyle/>
        <a:p>
          <a:endParaRPr lang="it-IT"/>
        </a:p>
      </dgm:t>
    </dgm:pt>
    <dgm:pt modelId="{B0C7D2EF-7E41-4BE1-BC46-E63182BBB55A}" type="pres">
      <dgm:prSet presAssocID="{F62AEC13-010A-4E22-8D45-5711FD5A9B79}" presName="linearFlow" presStyleCnt="0">
        <dgm:presLayoutVars>
          <dgm:dir/>
          <dgm:resizeHandles val="exact"/>
        </dgm:presLayoutVars>
      </dgm:prSet>
      <dgm:spPr/>
    </dgm:pt>
    <dgm:pt modelId="{0102DF10-3D92-4F14-9A45-E7B004D95B83}" type="pres">
      <dgm:prSet presAssocID="{340CD31E-5402-48F1-9E7F-E19C76AD7591}" presName="composite" presStyleCnt="0"/>
      <dgm:spPr/>
    </dgm:pt>
    <dgm:pt modelId="{89C83914-DAEA-4E28-A679-CF53ADF1331D}" type="pres">
      <dgm:prSet presAssocID="{340CD31E-5402-48F1-9E7F-E19C76AD7591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E3FDB8F-1442-416A-848B-C64FF5B9A104}" type="pres">
      <dgm:prSet presAssocID="{340CD31E-5402-48F1-9E7F-E19C76AD759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CD86742-29A4-4290-91E2-438C240F9E2F}" type="pres">
      <dgm:prSet presAssocID="{920DB0A1-44E2-427A-A6D6-4DE3924379B1}" presName="spacing" presStyleCnt="0"/>
      <dgm:spPr/>
    </dgm:pt>
    <dgm:pt modelId="{048F0051-650D-4ABC-A47D-AC3A49A0695E}" type="pres">
      <dgm:prSet presAssocID="{A78BCFB6-D3E3-4405-BDF0-E5D476775266}" presName="composite" presStyleCnt="0"/>
      <dgm:spPr/>
    </dgm:pt>
    <dgm:pt modelId="{F3925A0F-6228-4AAE-B422-66B60848FB85}" type="pres">
      <dgm:prSet presAssocID="{A78BCFB6-D3E3-4405-BDF0-E5D476775266}" presName="imgShp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64F3223-04A9-4F79-8A19-7DB16A154713}" type="pres">
      <dgm:prSet presAssocID="{A78BCFB6-D3E3-4405-BDF0-E5D476775266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8D6026E-4BA5-46B7-99C8-B95810746866}" type="pres">
      <dgm:prSet presAssocID="{C1D0C114-1A84-452F-BC66-B40D70B1CB85}" presName="spacing" presStyleCnt="0"/>
      <dgm:spPr/>
    </dgm:pt>
    <dgm:pt modelId="{3A5D87B7-B6F3-46D8-AA48-69D960588CE8}" type="pres">
      <dgm:prSet presAssocID="{C624D16E-3CF9-4900-A594-B10D14C4A1E8}" presName="composite" presStyleCnt="0"/>
      <dgm:spPr/>
    </dgm:pt>
    <dgm:pt modelId="{E4E7D0FC-6DDA-406D-965E-9D9CF7923648}" type="pres">
      <dgm:prSet presAssocID="{C624D16E-3CF9-4900-A594-B10D14C4A1E8}" presName="imgShp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6684C94-7EDE-4F38-B331-3792DB2BFE4B}" type="pres">
      <dgm:prSet presAssocID="{C624D16E-3CF9-4900-A594-B10D14C4A1E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12354C7-CE5B-431C-82E0-93EC9DFD9180}" type="presOf" srcId="{A78BCFB6-D3E3-4405-BDF0-E5D476775266}" destId="{864F3223-04A9-4F79-8A19-7DB16A154713}" srcOrd="0" destOrd="0" presId="urn:microsoft.com/office/officeart/2005/8/layout/vList3"/>
    <dgm:cxn modelId="{27CD76CB-BB4F-4655-9BC5-5D9E003DA85B}" type="presOf" srcId="{F62AEC13-010A-4E22-8D45-5711FD5A9B79}" destId="{B0C7D2EF-7E41-4BE1-BC46-E63182BBB55A}" srcOrd="0" destOrd="0" presId="urn:microsoft.com/office/officeart/2005/8/layout/vList3"/>
    <dgm:cxn modelId="{A474997E-15CF-43D1-A970-4B3939AA897A}" srcId="{F62AEC13-010A-4E22-8D45-5711FD5A9B79}" destId="{C624D16E-3CF9-4900-A594-B10D14C4A1E8}" srcOrd="2" destOrd="0" parTransId="{8932999D-D0D0-4DDB-B4F5-0608B93EF7F3}" sibTransId="{CF76DA3E-CD0E-4839-AEE6-3E712A704C18}"/>
    <dgm:cxn modelId="{413E0E16-F8FA-474F-946B-1301E8ED03A1}" srcId="{F62AEC13-010A-4E22-8D45-5711FD5A9B79}" destId="{A78BCFB6-D3E3-4405-BDF0-E5D476775266}" srcOrd="1" destOrd="0" parTransId="{546E51BE-0CE1-4680-87CF-90F184BBDE21}" sibTransId="{C1D0C114-1A84-452F-BC66-B40D70B1CB85}"/>
    <dgm:cxn modelId="{78DF07C9-C964-476B-A48D-7D6E1E02FF49}" type="presOf" srcId="{340CD31E-5402-48F1-9E7F-E19C76AD7591}" destId="{9E3FDB8F-1442-416A-848B-C64FF5B9A104}" srcOrd="0" destOrd="0" presId="urn:microsoft.com/office/officeart/2005/8/layout/vList3"/>
    <dgm:cxn modelId="{6F06D567-4971-46BD-A28A-C5D8C2A13354}" type="presOf" srcId="{C624D16E-3CF9-4900-A594-B10D14C4A1E8}" destId="{86684C94-7EDE-4F38-B331-3792DB2BFE4B}" srcOrd="0" destOrd="0" presId="urn:microsoft.com/office/officeart/2005/8/layout/vList3"/>
    <dgm:cxn modelId="{1D818C8E-C0D6-4F77-9EA2-8575B1321C78}" srcId="{F62AEC13-010A-4E22-8D45-5711FD5A9B79}" destId="{340CD31E-5402-48F1-9E7F-E19C76AD7591}" srcOrd="0" destOrd="0" parTransId="{27CD06C5-A231-4F82-8680-130D38A893B9}" sibTransId="{920DB0A1-44E2-427A-A6D6-4DE3924379B1}"/>
    <dgm:cxn modelId="{073A635B-7EBD-40E0-97D4-E01D4D8B0AB4}" type="presParOf" srcId="{B0C7D2EF-7E41-4BE1-BC46-E63182BBB55A}" destId="{0102DF10-3D92-4F14-9A45-E7B004D95B83}" srcOrd="0" destOrd="0" presId="urn:microsoft.com/office/officeart/2005/8/layout/vList3"/>
    <dgm:cxn modelId="{B7B90630-705A-4493-841D-312945C7301B}" type="presParOf" srcId="{0102DF10-3D92-4F14-9A45-E7B004D95B83}" destId="{89C83914-DAEA-4E28-A679-CF53ADF1331D}" srcOrd="0" destOrd="0" presId="urn:microsoft.com/office/officeart/2005/8/layout/vList3"/>
    <dgm:cxn modelId="{E4E493C8-6824-4541-B503-7E495B192C46}" type="presParOf" srcId="{0102DF10-3D92-4F14-9A45-E7B004D95B83}" destId="{9E3FDB8F-1442-416A-848B-C64FF5B9A104}" srcOrd="1" destOrd="0" presId="urn:microsoft.com/office/officeart/2005/8/layout/vList3"/>
    <dgm:cxn modelId="{A0AA4BA2-EB01-4E34-A772-4DF484D8AAE9}" type="presParOf" srcId="{B0C7D2EF-7E41-4BE1-BC46-E63182BBB55A}" destId="{ECD86742-29A4-4290-91E2-438C240F9E2F}" srcOrd="1" destOrd="0" presId="urn:microsoft.com/office/officeart/2005/8/layout/vList3"/>
    <dgm:cxn modelId="{2AD20ED0-ACC0-42F0-9211-9F4435874A0E}" type="presParOf" srcId="{B0C7D2EF-7E41-4BE1-BC46-E63182BBB55A}" destId="{048F0051-650D-4ABC-A47D-AC3A49A0695E}" srcOrd="2" destOrd="0" presId="urn:microsoft.com/office/officeart/2005/8/layout/vList3"/>
    <dgm:cxn modelId="{2332CB62-A6D7-4867-A1FA-1EAD7ED6C887}" type="presParOf" srcId="{048F0051-650D-4ABC-A47D-AC3A49A0695E}" destId="{F3925A0F-6228-4AAE-B422-66B60848FB85}" srcOrd="0" destOrd="0" presId="urn:microsoft.com/office/officeart/2005/8/layout/vList3"/>
    <dgm:cxn modelId="{B8A43941-AC38-4D8A-BB93-3ABF99CB0428}" type="presParOf" srcId="{048F0051-650D-4ABC-A47D-AC3A49A0695E}" destId="{864F3223-04A9-4F79-8A19-7DB16A154713}" srcOrd="1" destOrd="0" presId="urn:microsoft.com/office/officeart/2005/8/layout/vList3"/>
    <dgm:cxn modelId="{6ED6612F-1B3A-408A-9099-0A49611E171E}" type="presParOf" srcId="{B0C7D2EF-7E41-4BE1-BC46-E63182BBB55A}" destId="{38D6026E-4BA5-46B7-99C8-B95810746866}" srcOrd="3" destOrd="0" presId="urn:microsoft.com/office/officeart/2005/8/layout/vList3"/>
    <dgm:cxn modelId="{D0C93837-676C-4EB8-A429-1537F1636A8E}" type="presParOf" srcId="{B0C7D2EF-7E41-4BE1-BC46-E63182BBB55A}" destId="{3A5D87B7-B6F3-46D8-AA48-69D960588CE8}" srcOrd="4" destOrd="0" presId="urn:microsoft.com/office/officeart/2005/8/layout/vList3"/>
    <dgm:cxn modelId="{28EF9452-24A2-4E0C-8E16-D40A10FF1679}" type="presParOf" srcId="{3A5D87B7-B6F3-46D8-AA48-69D960588CE8}" destId="{E4E7D0FC-6DDA-406D-965E-9D9CF7923648}" srcOrd="0" destOrd="0" presId="urn:microsoft.com/office/officeart/2005/8/layout/vList3"/>
    <dgm:cxn modelId="{15104D60-0EC3-4142-982A-C9E6E1DF25FB}" type="presParOf" srcId="{3A5D87B7-B6F3-46D8-AA48-69D960588CE8}" destId="{86684C94-7EDE-4F38-B331-3792DB2BFE4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600A6FC2-9A37-474F-956C-41533F743B9C}" type="doc">
      <dgm:prSet loTypeId="urn:microsoft.com/office/officeart/2005/8/layout/hierarchy6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BF86071A-D3C2-4065-BED7-717645B1541A}">
      <dgm:prSet phldrT="[Testo]" custT="1"/>
      <dgm:spPr/>
      <dgm:t>
        <a:bodyPr/>
        <a:lstStyle/>
        <a:p>
          <a:r>
            <a:rPr lang="it-IT" sz="3600" b="1" dirty="0" smtClean="0"/>
            <a:t>MEF</a:t>
          </a:r>
          <a:endParaRPr lang="it-IT" sz="3600" b="1" dirty="0"/>
        </a:p>
      </dgm:t>
    </dgm:pt>
    <dgm:pt modelId="{42928EF0-6B93-4117-BE39-4B1612308B16}" type="parTrans" cxnId="{68B043A8-E4B2-4BFF-909C-A7C961BEC541}">
      <dgm:prSet/>
      <dgm:spPr/>
      <dgm:t>
        <a:bodyPr/>
        <a:lstStyle/>
        <a:p>
          <a:endParaRPr lang="it-IT"/>
        </a:p>
      </dgm:t>
    </dgm:pt>
    <dgm:pt modelId="{88514B47-FAB4-4324-9FD6-8788DFC394F0}" type="sibTrans" cxnId="{68B043A8-E4B2-4BFF-909C-A7C961BEC541}">
      <dgm:prSet/>
      <dgm:spPr/>
      <dgm:t>
        <a:bodyPr/>
        <a:lstStyle/>
        <a:p>
          <a:endParaRPr lang="it-IT"/>
        </a:p>
      </dgm:t>
    </dgm:pt>
    <dgm:pt modelId="{5852FF75-6AF2-4BE5-96E6-26810916FA11}">
      <dgm:prSet phldrT="[Testo]" custT="1"/>
      <dgm:spPr/>
      <dgm:t>
        <a:bodyPr/>
        <a:lstStyle/>
        <a:p>
          <a:r>
            <a:rPr lang="it-IT" sz="1200" b="1" dirty="0" smtClean="0"/>
            <a:t>MINISTRO</a:t>
          </a:r>
        </a:p>
      </dgm:t>
    </dgm:pt>
    <dgm:pt modelId="{8077B25E-36FC-4893-94AB-742AACB3F0EE}" type="sibTrans" cxnId="{D7AD1828-ECFE-47A9-8E0F-BC1A536A267F}">
      <dgm:prSet/>
      <dgm:spPr/>
      <dgm:t>
        <a:bodyPr/>
        <a:lstStyle/>
        <a:p>
          <a:endParaRPr lang="it-IT"/>
        </a:p>
      </dgm:t>
    </dgm:pt>
    <dgm:pt modelId="{8AF2A50B-A351-44D6-9C03-B438975EA03F}" type="parTrans" cxnId="{D7AD1828-ECFE-47A9-8E0F-BC1A536A267F}">
      <dgm:prSet/>
      <dgm:spPr/>
      <dgm:t>
        <a:bodyPr/>
        <a:lstStyle/>
        <a:p>
          <a:endParaRPr lang="it-IT" sz="2000"/>
        </a:p>
      </dgm:t>
    </dgm:pt>
    <dgm:pt modelId="{224E74D8-EAB2-442E-9B54-DF63F22B0EC0}">
      <dgm:prSet phldrT="[Testo]"/>
      <dgm:spPr/>
      <dgm:t>
        <a:bodyPr/>
        <a:lstStyle/>
        <a:p>
          <a:r>
            <a:rPr lang="it-IT" dirty="0" smtClean="0"/>
            <a:t>PROMUOVE LA COLLABORAZIONE TRA</a:t>
          </a:r>
        </a:p>
      </dgm:t>
    </dgm:pt>
    <dgm:pt modelId="{29BA9449-AEF0-402C-80A9-FCD1B54BF3FB}" type="parTrans" cxnId="{570D2509-40FF-46A0-B372-CFCA99D37ED7}">
      <dgm:prSet/>
      <dgm:spPr/>
      <dgm:t>
        <a:bodyPr/>
        <a:lstStyle/>
        <a:p>
          <a:endParaRPr lang="it-IT" sz="2000"/>
        </a:p>
      </dgm:t>
    </dgm:pt>
    <dgm:pt modelId="{461DC313-488A-4259-AAF8-622F0D61B7C8}" type="sibTrans" cxnId="{570D2509-40FF-46A0-B372-CFCA99D37ED7}">
      <dgm:prSet/>
      <dgm:spPr/>
      <dgm:t>
        <a:bodyPr/>
        <a:lstStyle/>
        <a:p>
          <a:endParaRPr lang="it-IT"/>
        </a:p>
      </dgm:t>
    </dgm:pt>
    <dgm:pt modelId="{D5358CBD-E68F-4F85-81CD-7EFEDD5D4085}">
      <dgm:prSet phldrT="[Testo]"/>
      <dgm:spPr/>
      <dgm:t>
        <a:bodyPr/>
        <a:lstStyle/>
        <a:p>
          <a:r>
            <a:rPr lang="it-IT" dirty="0" smtClean="0"/>
            <a:t>ENTRO IL 30/6</a:t>
          </a:r>
          <a:br>
            <a:rPr lang="it-IT" dirty="0" smtClean="0"/>
          </a:br>
          <a:r>
            <a:rPr lang="it-IT" dirty="0" err="1" smtClean="0"/>
            <a:t>DI</a:t>
          </a:r>
          <a:r>
            <a:rPr lang="it-IT" dirty="0" smtClean="0"/>
            <a:t> OGNI ANNO RELAZIONA AL PARLAMENTO</a:t>
          </a:r>
        </a:p>
      </dgm:t>
    </dgm:pt>
    <dgm:pt modelId="{D956B83F-199A-4BBD-AF05-9CD51F8A8B57}" type="parTrans" cxnId="{801617F0-DB7C-4433-A876-8D85C36D292F}">
      <dgm:prSet/>
      <dgm:spPr/>
      <dgm:t>
        <a:bodyPr/>
        <a:lstStyle/>
        <a:p>
          <a:endParaRPr lang="it-IT" sz="2000"/>
        </a:p>
      </dgm:t>
    </dgm:pt>
    <dgm:pt modelId="{F8D8BF7F-4660-41CA-B687-ABA908684F87}" type="sibTrans" cxnId="{801617F0-DB7C-4433-A876-8D85C36D292F}">
      <dgm:prSet/>
      <dgm:spPr/>
      <dgm:t>
        <a:bodyPr/>
        <a:lstStyle/>
        <a:p>
          <a:endParaRPr lang="it-IT"/>
        </a:p>
      </dgm:t>
    </dgm:pt>
    <dgm:pt modelId="{D1D0E43B-C033-4A8F-BF25-71BCA3696ABC}">
      <dgm:prSet phldrT="[Tes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sz="1000" b="1" dirty="0" smtClean="0"/>
            <a:t>ESERCITA POTERI SANZIONATORI </a:t>
          </a:r>
          <a:r>
            <a:rPr lang="it-IT" sz="1000" b="1" dirty="0" err="1" smtClean="0"/>
            <a:t>AMM.VI</a:t>
          </a:r>
          <a:endParaRPr lang="it-IT" sz="2400" b="1" dirty="0" smtClean="0"/>
        </a:p>
      </dgm:t>
    </dgm:pt>
    <dgm:pt modelId="{244DA786-BB88-4547-B06F-D5CB9FDD1ACF}" type="sibTrans" cxnId="{872EE311-ACFA-44C5-B5DD-8812188232A7}">
      <dgm:prSet/>
      <dgm:spPr/>
      <dgm:t>
        <a:bodyPr/>
        <a:lstStyle/>
        <a:p>
          <a:endParaRPr lang="it-IT"/>
        </a:p>
      </dgm:t>
    </dgm:pt>
    <dgm:pt modelId="{F12A9D6C-E645-46C4-8154-205AEC0C9D2C}" type="parTrans" cxnId="{872EE311-ACFA-44C5-B5DD-8812188232A7}">
      <dgm:prSet/>
      <dgm:spPr/>
      <dgm:t>
        <a:bodyPr/>
        <a:lstStyle/>
        <a:p>
          <a:endParaRPr lang="it-IT"/>
        </a:p>
      </dgm:t>
    </dgm:pt>
    <dgm:pt modelId="{3D315DCB-8711-4B0D-BC74-D73AA3181389}">
      <dgm:prSet phldrT="[Tes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sz="1000" b="1" dirty="0" smtClean="0"/>
            <a:t>CURA I RAPPORTI CON ORGANISMI EUROPEI  E INTERNAZIONALI</a:t>
          </a:r>
        </a:p>
      </dgm:t>
    </dgm:pt>
    <dgm:pt modelId="{CBD9A78F-0652-464E-9F24-115A3382F51D}" type="parTrans" cxnId="{DC6CC036-619F-4FB6-A40B-C899BF494A8A}">
      <dgm:prSet/>
      <dgm:spPr/>
      <dgm:t>
        <a:bodyPr/>
        <a:lstStyle/>
        <a:p>
          <a:endParaRPr lang="it-IT"/>
        </a:p>
      </dgm:t>
    </dgm:pt>
    <dgm:pt modelId="{E518A45C-BB9A-444B-88BC-FA40ABC6524A}" type="sibTrans" cxnId="{DC6CC036-619F-4FB6-A40B-C899BF494A8A}">
      <dgm:prSet/>
      <dgm:spPr/>
      <dgm:t>
        <a:bodyPr/>
        <a:lstStyle/>
        <a:p>
          <a:endParaRPr lang="it-IT"/>
        </a:p>
      </dgm:t>
    </dgm:pt>
    <dgm:pt modelId="{FCCECA74-4531-49A7-8DF3-EC1E58D5A836}" type="pres">
      <dgm:prSet presAssocID="{600A6FC2-9A37-474F-956C-41533F743B9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EE188542-3672-41D0-A269-389E1A1E8EA3}" type="pres">
      <dgm:prSet presAssocID="{600A6FC2-9A37-474F-956C-41533F743B9C}" presName="hierFlow" presStyleCnt="0"/>
      <dgm:spPr/>
    </dgm:pt>
    <dgm:pt modelId="{EDFDABBB-1E14-41F5-9F52-6B5060208A57}" type="pres">
      <dgm:prSet presAssocID="{600A6FC2-9A37-474F-956C-41533F743B9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0E04F9C-E456-4F44-9D26-55E6FB675D42}" type="pres">
      <dgm:prSet presAssocID="{BF86071A-D3C2-4065-BED7-717645B1541A}" presName="Name14" presStyleCnt="0"/>
      <dgm:spPr/>
    </dgm:pt>
    <dgm:pt modelId="{21D9E81D-4313-441B-9431-EE5B8E061581}" type="pres">
      <dgm:prSet presAssocID="{BF86071A-D3C2-4065-BED7-717645B1541A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97D5A11-1108-430C-96FA-F7595275599A}" type="pres">
      <dgm:prSet presAssocID="{BF86071A-D3C2-4065-BED7-717645B1541A}" presName="hierChild2" presStyleCnt="0"/>
      <dgm:spPr/>
    </dgm:pt>
    <dgm:pt modelId="{25D42449-79B9-45A2-A5DB-EA12AF82A311}" type="pres">
      <dgm:prSet presAssocID="{8AF2A50B-A351-44D6-9C03-B438975EA03F}" presName="Name19" presStyleLbl="parChTrans1D2" presStyleIdx="0" presStyleCnt="3"/>
      <dgm:spPr/>
      <dgm:t>
        <a:bodyPr/>
        <a:lstStyle/>
        <a:p>
          <a:endParaRPr lang="it-IT"/>
        </a:p>
      </dgm:t>
    </dgm:pt>
    <dgm:pt modelId="{923FF6CE-26B8-480F-BAC4-A6832BF1E012}" type="pres">
      <dgm:prSet presAssocID="{5852FF75-6AF2-4BE5-96E6-26810916FA11}" presName="Name21" presStyleCnt="0"/>
      <dgm:spPr/>
    </dgm:pt>
    <dgm:pt modelId="{B10C4238-C5F3-4E9B-A69C-595837740ECE}" type="pres">
      <dgm:prSet presAssocID="{5852FF75-6AF2-4BE5-96E6-26810916FA11}" presName="level2Shape" presStyleLbl="node2" presStyleIdx="0" presStyleCnt="3" custLinFactNeighborX="-32931"/>
      <dgm:spPr/>
      <dgm:t>
        <a:bodyPr/>
        <a:lstStyle/>
        <a:p>
          <a:endParaRPr lang="it-IT"/>
        </a:p>
      </dgm:t>
    </dgm:pt>
    <dgm:pt modelId="{C3D2EAB0-5A40-4562-9932-00027903DB2B}" type="pres">
      <dgm:prSet presAssocID="{5852FF75-6AF2-4BE5-96E6-26810916FA11}" presName="hierChild3" presStyleCnt="0"/>
      <dgm:spPr/>
    </dgm:pt>
    <dgm:pt modelId="{BCF42D3E-A416-4E5B-844A-F3D8D6CAEEDA}" type="pres">
      <dgm:prSet presAssocID="{29BA9449-AEF0-402C-80A9-FCD1B54BF3FB}" presName="Name19" presStyleLbl="parChTrans1D3" presStyleIdx="0" presStyleCnt="2"/>
      <dgm:spPr/>
      <dgm:t>
        <a:bodyPr/>
        <a:lstStyle/>
        <a:p>
          <a:endParaRPr lang="it-IT"/>
        </a:p>
      </dgm:t>
    </dgm:pt>
    <dgm:pt modelId="{702C9AE3-777F-4919-9E56-62208D214965}" type="pres">
      <dgm:prSet presAssocID="{224E74D8-EAB2-442E-9B54-DF63F22B0EC0}" presName="Name21" presStyleCnt="0"/>
      <dgm:spPr/>
    </dgm:pt>
    <dgm:pt modelId="{58DC641F-4214-41F4-8F63-64BF1639880F}" type="pres">
      <dgm:prSet presAssocID="{224E74D8-EAB2-442E-9B54-DF63F22B0EC0}" presName="level2Shape" presStyleLbl="node3" presStyleIdx="0" presStyleCnt="2" custLinFactX="-1176" custLinFactNeighborX="-100000"/>
      <dgm:spPr/>
      <dgm:t>
        <a:bodyPr/>
        <a:lstStyle/>
        <a:p>
          <a:endParaRPr lang="it-IT"/>
        </a:p>
      </dgm:t>
    </dgm:pt>
    <dgm:pt modelId="{29914A0B-3C71-4694-B47A-41409FB27AC7}" type="pres">
      <dgm:prSet presAssocID="{224E74D8-EAB2-442E-9B54-DF63F22B0EC0}" presName="hierChild3" presStyleCnt="0"/>
      <dgm:spPr/>
    </dgm:pt>
    <dgm:pt modelId="{ADE9A887-7598-4A33-AF3D-4A818FA777C9}" type="pres">
      <dgm:prSet presAssocID="{D956B83F-199A-4BBD-AF05-9CD51F8A8B57}" presName="Name19" presStyleLbl="parChTrans1D3" presStyleIdx="1" presStyleCnt="2"/>
      <dgm:spPr/>
      <dgm:t>
        <a:bodyPr/>
        <a:lstStyle/>
        <a:p>
          <a:endParaRPr lang="it-IT"/>
        </a:p>
      </dgm:t>
    </dgm:pt>
    <dgm:pt modelId="{A2C574E0-CFB8-4A86-9378-C48A053FCCEE}" type="pres">
      <dgm:prSet presAssocID="{D5358CBD-E68F-4F85-81CD-7EFEDD5D4085}" presName="Name21" presStyleCnt="0"/>
      <dgm:spPr/>
    </dgm:pt>
    <dgm:pt modelId="{9785B396-3E7A-41B9-A336-EC2E4A4951D8}" type="pres">
      <dgm:prSet presAssocID="{D5358CBD-E68F-4F85-81CD-7EFEDD5D4085}" presName="level2Shape" presStyleLbl="node3" presStyleIdx="1" presStyleCnt="2" custLinFactNeighborX="-5313"/>
      <dgm:spPr/>
      <dgm:t>
        <a:bodyPr/>
        <a:lstStyle/>
        <a:p>
          <a:endParaRPr lang="it-IT"/>
        </a:p>
      </dgm:t>
    </dgm:pt>
    <dgm:pt modelId="{A55B183D-166C-438B-90E3-46F6949CB45D}" type="pres">
      <dgm:prSet presAssocID="{D5358CBD-E68F-4F85-81CD-7EFEDD5D4085}" presName="hierChild3" presStyleCnt="0"/>
      <dgm:spPr/>
    </dgm:pt>
    <dgm:pt modelId="{DD902C4C-3CEF-4F8E-973E-2B0655CF5C3B}" type="pres">
      <dgm:prSet presAssocID="{F12A9D6C-E645-46C4-8154-205AEC0C9D2C}" presName="Name19" presStyleLbl="parChTrans1D2" presStyleIdx="1" presStyleCnt="3"/>
      <dgm:spPr/>
      <dgm:t>
        <a:bodyPr/>
        <a:lstStyle/>
        <a:p>
          <a:endParaRPr lang="it-IT"/>
        </a:p>
      </dgm:t>
    </dgm:pt>
    <dgm:pt modelId="{5FFC14D7-A6AB-44CB-92DF-D39DA3CDFDAC}" type="pres">
      <dgm:prSet presAssocID="{D1D0E43B-C033-4A8F-BF25-71BCA3696ABC}" presName="Name21" presStyleCnt="0"/>
      <dgm:spPr/>
    </dgm:pt>
    <dgm:pt modelId="{4BF023BF-C029-4916-BD32-53B0F35BE24A}" type="pres">
      <dgm:prSet presAssocID="{D1D0E43B-C033-4A8F-BF25-71BCA3696ABC}" presName="level2Shape" presStyleLbl="node2" presStyleIdx="1" presStyleCnt="3" custLinFactNeighborX="41803"/>
      <dgm:spPr/>
      <dgm:t>
        <a:bodyPr/>
        <a:lstStyle/>
        <a:p>
          <a:endParaRPr lang="it-IT"/>
        </a:p>
      </dgm:t>
    </dgm:pt>
    <dgm:pt modelId="{F2CC5543-E439-47BB-A142-0D14A25FC587}" type="pres">
      <dgm:prSet presAssocID="{D1D0E43B-C033-4A8F-BF25-71BCA3696ABC}" presName="hierChild3" presStyleCnt="0"/>
      <dgm:spPr/>
    </dgm:pt>
    <dgm:pt modelId="{173C21D8-56D0-404D-9307-8F7C29D5B04F}" type="pres">
      <dgm:prSet presAssocID="{CBD9A78F-0652-464E-9F24-115A3382F51D}" presName="Name19" presStyleLbl="parChTrans1D2" presStyleIdx="2" presStyleCnt="3"/>
      <dgm:spPr/>
      <dgm:t>
        <a:bodyPr/>
        <a:lstStyle/>
        <a:p>
          <a:endParaRPr lang="it-IT"/>
        </a:p>
      </dgm:t>
    </dgm:pt>
    <dgm:pt modelId="{61FCE372-E172-40BE-A62C-F86E34FCC14C}" type="pres">
      <dgm:prSet presAssocID="{3D315DCB-8711-4B0D-BC74-D73AA3181389}" presName="Name21" presStyleCnt="0"/>
      <dgm:spPr/>
    </dgm:pt>
    <dgm:pt modelId="{BF80CBBB-1AC2-4DED-85D1-FAE1028916B9}" type="pres">
      <dgm:prSet presAssocID="{3D315DCB-8711-4B0D-BC74-D73AA3181389}" presName="level2Shape" presStyleLbl="node2" presStyleIdx="2" presStyleCnt="3" custLinFactNeighborX="19045"/>
      <dgm:spPr/>
      <dgm:t>
        <a:bodyPr/>
        <a:lstStyle/>
        <a:p>
          <a:endParaRPr lang="it-IT"/>
        </a:p>
      </dgm:t>
    </dgm:pt>
    <dgm:pt modelId="{8E4D2ED4-08C9-4D66-9E65-5F5558F3AD08}" type="pres">
      <dgm:prSet presAssocID="{3D315DCB-8711-4B0D-BC74-D73AA3181389}" presName="hierChild3" presStyleCnt="0"/>
      <dgm:spPr/>
    </dgm:pt>
    <dgm:pt modelId="{6E642364-E26E-41EA-AE12-19C2D5DDD773}" type="pres">
      <dgm:prSet presAssocID="{600A6FC2-9A37-474F-956C-41533F743B9C}" presName="bgShapesFlow" presStyleCnt="0"/>
      <dgm:spPr/>
    </dgm:pt>
  </dgm:ptLst>
  <dgm:cxnLst>
    <dgm:cxn modelId="{E4FDEF95-5FE8-407A-BE43-A1220B0C6961}" type="presOf" srcId="{D5358CBD-E68F-4F85-81CD-7EFEDD5D4085}" destId="{9785B396-3E7A-41B9-A336-EC2E4A4951D8}" srcOrd="0" destOrd="0" presId="urn:microsoft.com/office/officeart/2005/8/layout/hierarchy6"/>
    <dgm:cxn modelId="{872EE311-ACFA-44C5-B5DD-8812188232A7}" srcId="{BF86071A-D3C2-4065-BED7-717645B1541A}" destId="{D1D0E43B-C033-4A8F-BF25-71BCA3696ABC}" srcOrd="1" destOrd="0" parTransId="{F12A9D6C-E645-46C4-8154-205AEC0C9D2C}" sibTransId="{244DA786-BB88-4547-B06F-D5CB9FDD1ACF}"/>
    <dgm:cxn modelId="{D7AD1828-ECFE-47A9-8E0F-BC1A536A267F}" srcId="{BF86071A-D3C2-4065-BED7-717645B1541A}" destId="{5852FF75-6AF2-4BE5-96E6-26810916FA11}" srcOrd="0" destOrd="0" parTransId="{8AF2A50B-A351-44D6-9C03-B438975EA03F}" sibTransId="{8077B25E-36FC-4893-94AB-742AACB3F0EE}"/>
    <dgm:cxn modelId="{A74A53C9-6E82-4624-8129-B9422BF856CA}" type="presOf" srcId="{224E74D8-EAB2-442E-9B54-DF63F22B0EC0}" destId="{58DC641F-4214-41F4-8F63-64BF1639880F}" srcOrd="0" destOrd="0" presId="urn:microsoft.com/office/officeart/2005/8/layout/hierarchy6"/>
    <dgm:cxn modelId="{9D318DF8-0867-4479-A45C-D3A29BBA6905}" type="presOf" srcId="{F12A9D6C-E645-46C4-8154-205AEC0C9D2C}" destId="{DD902C4C-3CEF-4F8E-973E-2B0655CF5C3B}" srcOrd="0" destOrd="0" presId="urn:microsoft.com/office/officeart/2005/8/layout/hierarchy6"/>
    <dgm:cxn modelId="{8ECB7D1B-BD80-4DFA-8553-A5F5503E5A4E}" type="presOf" srcId="{29BA9449-AEF0-402C-80A9-FCD1B54BF3FB}" destId="{BCF42D3E-A416-4E5B-844A-F3D8D6CAEEDA}" srcOrd="0" destOrd="0" presId="urn:microsoft.com/office/officeart/2005/8/layout/hierarchy6"/>
    <dgm:cxn modelId="{3DAF8FFC-EA96-4363-ABDA-A223F3C6AFBE}" type="presOf" srcId="{CBD9A78F-0652-464E-9F24-115A3382F51D}" destId="{173C21D8-56D0-404D-9307-8F7C29D5B04F}" srcOrd="0" destOrd="0" presId="urn:microsoft.com/office/officeart/2005/8/layout/hierarchy6"/>
    <dgm:cxn modelId="{2DE75D3F-F284-4766-8541-F3C3452660EB}" type="presOf" srcId="{BF86071A-D3C2-4065-BED7-717645B1541A}" destId="{21D9E81D-4313-441B-9431-EE5B8E061581}" srcOrd="0" destOrd="0" presId="urn:microsoft.com/office/officeart/2005/8/layout/hierarchy6"/>
    <dgm:cxn modelId="{570D2509-40FF-46A0-B372-CFCA99D37ED7}" srcId="{5852FF75-6AF2-4BE5-96E6-26810916FA11}" destId="{224E74D8-EAB2-442E-9B54-DF63F22B0EC0}" srcOrd="0" destOrd="0" parTransId="{29BA9449-AEF0-402C-80A9-FCD1B54BF3FB}" sibTransId="{461DC313-488A-4259-AAF8-622F0D61B7C8}"/>
    <dgm:cxn modelId="{68B043A8-E4B2-4BFF-909C-A7C961BEC541}" srcId="{600A6FC2-9A37-474F-956C-41533F743B9C}" destId="{BF86071A-D3C2-4065-BED7-717645B1541A}" srcOrd="0" destOrd="0" parTransId="{42928EF0-6B93-4117-BE39-4B1612308B16}" sibTransId="{88514B47-FAB4-4324-9FD6-8788DFC394F0}"/>
    <dgm:cxn modelId="{0B8B0F5C-02F6-4B36-B3FA-5CDDA9BC8363}" type="presOf" srcId="{5852FF75-6AF2-4BE5-96E6-26810916FA11}" destId="{B10C4238-C5F3-4E9B-A69C-595837740ECE}" srcOrd="0" destOrd="0" presId="urn:microsoft.com/office/officeart/2005/8/layout/hierarchy6"/>
    <dgm:cxn modelId="{6CCA0077-25EB-4E40-ABDE-D9F44A51490A}" type="presOf" srcId="{D1D0E43B-C033-4A8F-BF25-71BCA3696ABC}" destId="{4BF023BF-C029-4916-BD32-53B0F35BE24A}" srcOrd="0" destOrd="0" presId="urn:microsoft.com/office/officeart/2005/8/layout/hierarchy6"/>
    <dgm:cxn modelId="{52FDB1DA-6EA4-41B8-9AC7-1F79DA2DB5A0}" type="presOf" srcId="{600A6FC2-9A37-474F-956C-41533F743B9C}" destId="{FCCECA74-4531-49A7-8DF3-EC1E58D5A836}" srcOrd="0" destOrd="0" presId="urn:microsoft.com/office/officeart/2005/8/layout/hierarchy6"/>
    <dgm:cxn modelId="{DC6CC036-619F-4FB6-A40B-C899BF494A8A}" srcId="{BF86071A-D3C2-4065-BED7-717645B1541A}" destId="{3D315DCB-8711-4B0D-BC74-D73AA3181389}" srcOrd="2" destOrd="0" parTransId="{CBD9A78F-0652-464E-9F24-115A3382F51D}" sibTransId="{E518A45C-BB9A-444B-88BC-FA40ABC6524A}"/>
    <dgm:cxn modelId="{80AA166E-3E4D-47C5-A280-D6F025FC0F31}" type="presOf" srcId="{8AF2A50B-A351-44D6-9C03-B438975EA03F}" destId="{25D42449-79B9-45A2-A5DB-EA12AF82A311}" srcOrd="0" destOrd="0" presId="urn:microsoft.com/office/officeart/2005/8/layout/hierarchy6"/>
    <dgm:cxn modelId="{4C692340-D36F-469C-8703-BF128FAFB1B0}" type="presOf" srcId="{D956B83F-199A-4BBD-AF05-9CD51F8A8B57}" destId="{ADE9A887-7598-4A33-AF3D-4A818FA777C9}" srcOrd="0" destOrd="0" presId="urn:microsoft.com/office/officeart/2005/8/layout/hierarchy6"/>
    <dgm:cxn modelId="{801617F0-DB7C-4433-A876-8D85C36D292F}" srcId="{5852FF75-6AF2-4BE5-96E6-26810916FA11}" destId="{D5358CBD-E68F-4F85-81CD-7EFEDD5D4085}" srcOrd="1" destOrd="0" parTransId="{D956B83F-199A-4BBD-AF05-9CD51F8A8B57}" sibTransId="{F8D8BF7F-4660-41CA-B687-ABA908684F87}"/>
    <dgm:cxn modelId="{D2770D47-D30B-4B81-9745-427C693FBAF4}" type="presOf" srcId="{3D315DCB-8711-4B0D-BC74-D73AA3181389}" destId="{BF80CBBB-1AC2-4DED-85D1-FAE1028916B9}" srcOrd="0" destOrd="0" presId="urn:microsoft.com/office/officeart/2005/8/layout/hierarchy6"/>
    <dgm:cxn modelId="{468543D3-5D89-45A3-8E13-0B91D5B34C43}" type="presParOf" srcId="{FCCECA74-4531-49A7-8DF3-EC1E58D5A836}" destId="{EE188542-3672-41D0-A269-389E1A1E8EA3}" srcOrd="0" destOrd="0" presId="urn:microsoft.com/office/officeart/2005/8/layout/hierarchy6"/>
    <dgm:cxn modelId="{BF6A4C9B-F0EA-421B-8745-0C0EF7209A9F}" type="presParOf" srcId="{EE188542-3672-41D0-A269-389E1A1E8EA3}" destId="{EDFDABBB-1E14-41F5-9F52-6B5060208A57}" srcOrd="0" destOrd="0" presId="urn:microsoft.com/office/officeart/2005/8/layout/hierarchy6"/>
    <dgm:cxn modelId="{CD48DA90-8E25-4E64-B2BA-698FEDB22758}" type="presParOf" srcId="{EDFDABBB-1E14-41F5-9F52-6B5060208A57}" destId="{B0E04F9C-E456-4F44-9D26-55E6FB675D42}" srcOrd="0" destOrd="0" presId="urn:microsoft.com/office/officeart/2005/8/layout/hierarchy6"/>
    <dgm:cxn modelId="{4B1FE10D-1D10-449D-A187-BA0327AD7ADC}" type="presParOf" srcId="{B0E04F9C-E456-4F44-9D26-55E6FB675D42}" destId="{21D9E81D-4313-441B-9431-EE5B8E061581}" srcOrd="0" destOrd="0" presId="urn:microsoft.com/office/officeart/2005/8/layout/hierarchy6"/>
    <dgm:cxn modelId="{78320A2F-4D2E-48A9-A83F-93D6F0BE758D}" type="presParOf" srcId="{B0E04F9C-E456-4F44-9D26-55E6FB675D42}" destId="{A97D5A11-1108-430C-96FA-F7595275599A}" srcOrd="1" destOrd="0" presId="urn:microsoft.com/office/officeart/2005/8/layout/hierarchy6"/>
    <dgm:cxn modelId="{05C8F5F1-26B8-481B-9F6D-1FE94CA239F6}" type="presParOf" srcId="{A97D5A11-1108-430C-96FA-F7595275599A}" destId="{25D42449-79B9-45A2-A5DB-EA12AF82A311}" srcOrd="0" destOrd="0" presId="urn:microsoft.com/office/officeart/2005/8/layout/hierarchy6"/>
    <dgm:cxn modelId="{560468F3-047C-49C0-AC15-D41E3EC67001}" type="presParOf" srcId="{A97D5A11-1108-430C-96FA-F7595275599A}" destId="{923FF6CE-26B8-480F-BAC4-A6832BF1E012}" srcOrd="1" destOrd="0" presId="urn:microsoft.com/office/officeart/2005/8/layout/hierarchy6"/>
    <dgm:cxn modelId="{CFEA3242-377C-450D-A094-1F8421630522}" type="presParOf" srcId="{923FF6CE-26B8-480F-BAC4-A6832BF1E012}" destId="{B10C4238-C5F3-4E9B-A69C-595837740ECE}" srcOrd="0" destOrd="0" presId="urn:microsoft.com/office/officeart/2005/8/layout/hierarchy6"/>
    <dgm:cxn modelId="{BE7A532F-6762-4B7E-BC7E-19C4BA3F4220}" type="presParOf" srcId="{923FF6CE-26B8-480F-BAC4-A6832BF1E012}" destId="{C3D2EAB0-5A40-4562-9932-00027903DB2B}" srcOrd="1" destOrd="0" presId="urn:microsoft.com/office/officeart/2005/8/layout/hierarchy6"/>
    <dgm:cxn modelId="{31EB7313-2E8C-4E66-8925-8FC2A0CE3AAF}" type="presParOf" srcId="{C3D2EAB0-5A40-4562-9932-00027903DB2B}" destId="{BCF42D3E-A416-4E5B-844A-F3D8D6CAEEDA}" srcOrd="0" destOrd="0" presId="urn:microsoft.com/office/officeart/2005/8/layout/hierarchy6"/>
    <dgm:cxn modelId="{CEA67B4C-AEEC-4F31-A120-FED3F9666AA7}" type="presParOf" srcId="{C3D2EAB0-5A40-4562-9932-00027903DB2B}" destId="{702C9AE3-777F-4919-9E56-62208D214965}" srcOrd="1" destOrd="0" presId="urn:microsoft.com/office/officeart/2005/8/layout/hierarchy6"/>
    <dgm:cxn modelId="{8D381C30-FE11-481C-97F1-0EDB9FB4A890}" type="presParOf" srcId="{702C9AE3-777F-4919-9E56-62208D214965}" destId="{58DC641F-4214-41F4-8F63-64BF1639880F}" srcOrd="0" destOrd="0" presId="urn:microsoft.com/office/officeart/2005/8/layout/hierarchy6"/>
    <dgm:cxn modelId="{B3084C83-A8D1-4476-9790-1DB05FC8106E}" type="presParOf" srcId="{702C9AE3-777F-4919-9E56-62208D214965}" destId="{29914A0B-3C71-4694-B47A-41409FB27AC7}" srcOrd="1" destOrd="0" presId="urn:microsoft.com/office/officeart/2005/8/layout/hierarchy6"/>
    <dgm:cxn modelId="{88D2F2D6-B4B5-4C47-9647-6EA6801BFB9A}" type="presParOf" srcId="{C3D2EAB0-5A40-4562-9932-00027903DB2B}" destId="{ADE9A887-7598-4A33-AF3D-4A818FA777C9}" srcOrd="2" destOrd="0" presId="urn:microsoft.com/office/officeart/2005/8/layout/hierarchy6"/>
    <dgm:cxn modelId="{18DAD7F5-62D0-4D31-9DD8-658A36AE8105}" type="presParOf" srcId="{C3D2EAB0-5A40-4562-9932-00027903DB2B}" destId="{A2C574E0-CFB8-4A86-9378-C48A053FCCEE}" srcOrd="3" destOrd="0" presId="urn:microsoft.com/office/officeart/2005/8/layout/hierarchy6"/>
    <dgm:cxn modelId="{66273306-D178-43D2-BBC9-74F4E7C326DC}" type="presParOf" srcId="{A2C574E0-CFB8-4A86-9378-C48A053FCCEE}" destId="{9785B396-3E7A-41B9-A336-EC2E4A4951D8}" srcOrd="0" destOrd="0" presId="urn:microsoft.com/office/officeart/2005/8/layout/hierarchy6"/>
    <dgm:cxn modelId="{F34E6EF6-3C1A-4A51-BA96-63158B57A032}" type="presParOf" srcId="{A2C574E0-CFB8-4A86-9378-C48A053FCCEE}" destId="{A55B183D-166C-438B-90E3-46F6949CB45D}" srcOrd="1" destOrd="0" presId="urn:microsoft.com/office/officeart/2005/8/layout/hierarchy6"/>
    <dgm:cxn modelId="{12CF6B8F-A5FE-448E-AAF0-BD3855791A51}" type="presParOf" srcId="{A97D5A11-1108-430C-96FA-F7595275599A}" destId="{DD902C4C-3CEF-4F8E-973E-2B0655CF5C3B}" srcOrd="2" destOrd="0" presId="urn:microsoft.com/office/officeart/2005/8/layout/hierarchy6"/>
    <dgm:cxn modelId="{805A68FC-0E42-4E79-B989-A46DB7C70D1F}" type="presParOf" srcId="{A97D5A11-1108-430C-96FA-F7595275599A}" destId="{5FFC14D7-A6AB-44CB-92DF-D39DA3CDFDAC}" srcOrd="3" destOrd="0" presId="urn:microsoft.com/office/officeart/2005/8/layout/hierarchy6"/>
    <dgm:cxn modelId="{ACEC252A-28E5-4D76-BD43-F60E54717EBE}" type="presParOf" srcId="{5FFC14D7-A6AB-44CB-92DF-D39DA3CDFDAC}" destId="{4BF023BF-C029-4916-BD32-53B0F35BE24A}" srcOrd="0" destOrd="0" presId="urn:microsoft.com/office/officeart/2005/8/layout/hierarchy6"/>
    <dgm:cxn modelId="{789C8AAF-A877-4DCE-9433-714D3B9D4CDA}" type="presParOf" srcId="{5FFC14D7-A6AB-44CB-92DF-D39DA3CDFDAC}" destId="{F2CC5543-E439-47BB-A142-0D14A25FC587}" srcOrd="1" destOrd="0" presId="urn:microsoft.com/office/officeart/2005/8/layout/hierarchy6"/>
    <dgm:cxn modelId="{9FFCF69D-EE3B-45FA-BBBB-C8FDED29C48C}" type="presParOf" srcId="{A97D5A11-1108-430C-96FA-F7595275599A}" destId="{173C21D8-56D0-404D-9307-8F7C29D5B04F}" srcOrd="4" destOrd="0" presId="urn:microsoft.com/office/officeart/2005/8/layout/hierarchy6"/>
    <dgm:cxn modelId="{484690E9-8155-40C5-8FC1-5DDAC54ED81C}" type="presParOf" srcId="{A97D5A11-1108-430C-96FA-F7595275599A}" destId="{61FCE372-E172-40BE-A62C-F86E34FCC14C}" srcOrd="5" destOrd="0" presId="urn:microsoft.com/office/officeart/2005/8/layout/hierarchy6"/>
    <dgm:cxn modelId="{3888F02F-31B7-4ED1-A7E2-A3C61AC3DB9D}" type="presParOf" srcId="{61FCE372-E172-40BE-A62C-F86E34FCC14C}" destId="{BF80CBBB-1AC2-4DED-85D1-FAE1028916B9}" srcOrd="0" destOrd="0" presId="urn:microsoft.com/office/officeart/2005/8/layout/hierarchy6"/>
    <dgm:cxn modelId="{8878C03F-3D41-4851-A6F5-9604C627F1E1}" type="presParOf" srcId="{61FCE372-E172-40BE-A62C-F86E34FCC14C}" destId="{8E4D2ED4-08C9-4D66-9E65-5F5558F3AD08}" srcOrd="1" destOrd="0" presId="urn:microsoft.com/office/officeart/2005/8/layout/hierarchy6"/>
    <dgm:cxn modelId="{D25E1DAD-4360-4EA0-85CD-46EC2C46A8D4}" type="presParOf" srcId="{FCCECA74-4531-49A7-8DF3-EC1E58D5A836}" destId="{6E642364-E26E-41EA-AE12-19C2D5DDD77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F7C08E-16DD-4D32-A53A-9DE71BB98BF9}" type="doc">
      <dgm:prSet loTypeId="urn:microsoft.com/office/officeart/2005/8/layout/orgChart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941BEACF-F602-4DCC-8CF2-0D1C44D1B416}">
      <dgm:prSet phldrT="[Tes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dirty="0" smtClean="0">
              <a:solidFill>
                <a:srgbClr val="002060"/>
              </a:solidFill>
            </a:rPr>
            <a:t>GLI OBBLIGHI </a:t>
          </a:r>
          <a:r>
            <a:rPr lang="it-IT" sz="1800" dirty="0" err="1" smtClean="0">
              <a:solidFill>
                <a:srgbClr val="002060"/>
              </a:solidFill>
            </a:rPr>
            <a:t>DI</a:t>
          </a:r>
          <a:r>
            <a:rPr lang="it-IT" sz="1800" dirty="0" smtClean="0">
              <a:solidFill>
                <a:srgbClr val="002060"/>
              </a:solidFill>
            </a:rPr>
            <a:t> ADEGUATA VERIFICA DELLA CLIENTELA</a:t>
          </a:r>
          <a:br>
            <a:rPr lang="it-IT" sz="1800" dirty="0" smtClean="0">
              <a:solidFill>
                <a:srgbClr val="002060"/>
              </a:solidFill>
            </a:rPr>
          </a:br>
          <a:endParaRPr lang="it-IT" sz="1800" dirty="0" smtClean="0">
            <a:solidFill>
              <a:srgbClr val="002060"/>
            </a:solidFill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2000" b="1" dirty="0" smtClean="0">
              <a:solidFill>
                <a:srgbClr val="002060"/>
              </a:solidFill>
            </a:rPr>
            <a:t>NON SI OSSERVANO IN RELAZIONE ALLO SVOLGIMENTO</a:t>
          </a:r>
          <a:endParaRPr lang="it-IT" sz="2000" b="1" dirty="0">
            <a:solidFill>
              <a:srgbClr val="002060"/>
            </a:solidFill>
          </a:endParaRPr>
        </a:p>
      </dgm:t>
    </dgm:pt>
    <dgm:pt modelId="{BA9F439D-2093-4736-B99D-4ECC93FE5603}" type="parTrans" cxnId="{136077C5-921F-4C72-883A-615DD981FC5B}">
      <dgm:prSet/>
      <dgm:spPr/>
      <dgm:t>
        <a:bodyPr/>
        <a:lstStyle/>
        <a:p>
          <a:endParaRPr lang="it-IT"/>
        </a:p>
      </dgm:t>
    </dgm:pt>
    <dgm:pt modelId="{9FE0CE57-57D9-4532-8FD7-E206E67F8A26}" type="sibTrans" cxnId="{136077C5-921F-4C72-883A-615DD981FC5B}">
      <dgm:prSet/>
      <dgm:spPr/>
      <dgm:t>
        <a:bodyPr/>
        <a:lstStyle/>
        <a:p>
          <a:endParaRPr lang="it-IT"/>
        </a:p>
      </dgm:t>
    </dgm:pt>
    <dgm:pt modelId="{0E9627BA-1962-402A-9F85-9E7CB2E26A8E}">
      <dgm:prSet phldrT="[Tes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0000"/>
        </a:solidFill>
        <a:ln>
          <a:solidFill>
            <a:schemeClr val="accent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dirty="0" smtClean="0"/>
            <a:t>degli </a:t>
          </a:r>
          <a:r>
            <a:rPr lang="it-IT" sz="1800" b="1" dirty="0" smtClean="0"/>
            <a:t>adempimenti in materia di amministrazione</a:t>
          </a:r>
          <a:br>
            <a:rPr lang="it-IT" sz="1800" b="1" dirty="0" smtClean="0"/>
          </a:br>
          <a:r>
            <a:rPr lang="it-IT" sz="1800" b="1" dirty="0" smtClean="0"/>
            <a:t>del personale </a:t>
          </a:r>
          <a:r>
            <a:rPr lang="it-IT" sz="1600" b="1" dirty="0" smtClean="0"/>
            <a:t/>
          </a:r>
          <a:br>
            <a:rPr lang="it-IT" sz="1600" b="1" dirty="0" smtClean="0"/>
          </a:br>
          <a:r>
            <a:rPr lang="it-IT" sz="1600" b="1" dirty="0" smtClean="0"/>
            <a:t/>
          </a:r>
          <a:br>
            <a:rPr lang="it-IT" sz="1600" b="1" dirty="0" smtClean="0"/>
          </a:br>
          <a:endParaRPr lang="it-IT" sz="1600" b="1" u="sng" dirty="0" smtClean="0"/>
        </a:p>
      </dgm:t>
    </dgm:pt>
    <dgm:pt modelId="{F1E11114-4FB2-4E3A-9AB3-ADE9AB931952}" type="parTrans" cxnId="{C9653A19-BA2A-4FB8-B1E6-BD8A8B8633F8}">
      <dgm:prSet/>
      <dgm:spPr>
        <a:ln>
          <a:solidFill>
            <a:schemeClr val="accent5">
              <a:lumMod val="40000"/>
              <a:lumOff val="60000"/>
            </a:schemeClr>
          </a:solidFill>
        </a:ln>
      </dgm:spPr>
      <dgm:t>
        <a:bodyPr/>
        <a:lstStyle/>
        <a:p>
          <a:endParaRPr lang="it-IT"/>
        </a:p>
      </dgm:t>
    </dgm:pt>
    <dgm:pt modelId="{3C42E54B-D417-46A9-A94A-421CCCFB3AD4}" type="sibTrans" cxnId="{C9653A19-BA2A-4FB8-B1E6-BD8A8B8633F8}">
      <dgm:prSet/>
      <dgm:spPr/>
      <dgm:t>
        <a:bodyPr/>
        <a:lstStyle/>
        <a:p>
          <a:endParaRPr lang="it-IT"/>
        </a:p>
      </dgm:t>
    </dgm:pt>
    <dgm:pt modelId="{7852F2B0-D74E-41D4-98E0-7765689889D3}">
      <dgm:prSet phldrT="[Testo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tx2">
            <a:lumMod val="90000"/>
            <a:lumOff val="10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dirty="0" smtClean="0"/>
            <a:t>della </a:t>
          </a:r>
          <a:r>
            <a:rPr lang="it-IT" sz="1800" b="1" dirty="0" smtClean="0"/>
            <a:t>mera attività</a:t>
          </a:r>
          <a:br>
            <a:rPr lang="it-IT" sz="1800" b="1" dirty="0" smtClean="0"/>
          </a:br>
          <a:r>
            <a:rPr lang="it-IT" sz="1800" dirty="0" smtClean="0"/>
            <a:t>di redazione e/o di trasmissione delle</a:t>
          </a:r>
          <a:br>
            <a:rPr lang="it-IT" sz="1800" dirty="0" smtClean="0"/>
          </a:br>
          <a:r>
            <a:rPr lang="it-IT" sz="1800" dirty="0" smtClean="0"/>
            <a:t> </a:t>
          </a:r>
          <a:r>
            <a:rPr lang="it-IT" sz="1800" b="1" u="none" dirty="0" smtClean="0"/>
            <a:t>dichiarazioni derivanti da obblighi fiscali</a:t>
          </a:r>
          <a:endParaRPr lang="it-IT" sz="1800" dirty="0"/>
        </a:p>
      </dgm:t>
    </dgm:pt>
    <dgm:pt modelId="{020D2FD6-07DC-4FE8-9AFC-F2A138F66E25}" type="parTrans" cxnId="{F795E03C-B03D-480A-8089-045AE74E7BFA}">
      <dgm:prSet/>
      <dgm:spPr>
        <a:ln>
          <a:solidFill>
            <a:schemeClr val="accent5">
              <a:lumMod val="40000"/>
              <a:lumOff val="60000"/>
            </a:schemeClr>
          </a:solidFill>
        </a:ln>
      </dgm:spPr>
      <dgm:t>
        <a:bodyPr/>
        <a:lstStyle/>
        <a:p>
          <a:endParaRPr lang="it-IT"/>
        </a:p>
      </dgm:t>
    </dgm:pt>
    <dgm:pt modelId="{BEC41744-F210-47F3-8796-8EA4246E65B6}" type="sibTrans" cxnId="{F795E03C-B03D-480A-8089-045AE74E7BFA}">
      <dgm:prSet/>
      <dgm:spPr/>
      <dgm:t>
        <a:bodyPr/>
        <a:lstStyle/>
        <a:p>
          <a:endParaRPr lang="it-IT"/>
        </a:p>
      </dgm:t>
    </dgm:pt>
    <dgm:pt modelId="{0E2EF209-9E5C-4B21-8B81-73C18051BAE0}" type="pres">
      <dgm:prSet presAssocID="{97F7C08E-16DD-4D32-A53A-9DE71BB98B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70EA2DF7-5B0F-4C74-AFAF-25A8A6E0D119}" type="pres">
      <dgm:prSet presAssocID="{941BEACF-F602-4DCC-8CF2-0D1C44D1B416}" presName="hierRoot1" presStyleCnt="0">
        <dgm:presLayoutVars>
          <dgm:hierBranch val="init"/>
        </dgm:presLayoutVars>
      </dgm:prSet>
      <dgm:spPr/>
      <dgm:t>
        <a:bodyPr/>
        <a:lstStyle/>
        <a:p>
          <a:endParaRPr lang="it-IT"/>
        </a:p>
      </dgm:t>
    </dgm:pt>
    <dgm:pt modelId="{98DE60A1-55C3-499F-B0F4-B57024EED3BA}" type="pres">
      <dgm:prSet presAssocID="{941BEACF-F602-4DCC-8CF2-0D1C44D1B416}" presName="rootComposite1" presStyleCnt="0"/>
      <dgm:spPr/>
      <dgm:t>
        <a:bodyPr/>
        <a:lstStyle/>
        <a:p>
          <a:endParaRPr lang="it-IT"/>
        </a:p>
      </dgm:t>
    </dgm:pt>
    <dgm:pt modelId="{9495168D-C8C8-4395-B8FF-C4826ED5068D}" type="pres">
      <dgm:prSet presAssocID="{941BEACF-F602-4DCC-8CF2-0D1C44D1B416}" presName="rootText1" presStyleLbl="node0" presStyleIdx="0" presStyleCnt="1" custScaleX="183107" custScaleY="13594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2C5ADF67-554D-4887-9190-5942DE4E9A59}" type="pres">
      <dgm:prSet presAssocID="{941BEACF-F602-4DCC-8CF2-0D1C44D1B416}" presName="rootConnector1" presStyleLbl="node1" presStyleIdx="0" presStyleCnt="0"/>
      <dgm:spPr/>
      <dgm:t>
        <a:bodyPr/>
        <a:lstStyle/>
        <a:p>
          <a:endParaRPr lang="it-IT"/>
        </a:p>
      </dgm:t>
    </dgm:pt>
    <dgm:pt modelId="{67B65826-9F69-42AF-823A-E807B60FE951}" type="pres">
      <dgm:prSet presAssocID="{941BEACF-F602-4DCC-8CF2-0D1C44D1B416}" presName="hierChild2" presStyleCnt="0"/>
      <dgm:spPr/>
      <dgm:t>
        <a:bodyPr/>
        <a:lstStyle/>
        <a:p>
          <a:endParaRPr lang="it-IT"/>
        </a:p>
      </dgm:t>
    </dgm:pt>
    <dgm:pt modelId="{6E8E5307-417C-441F-8F0B-05731B55758D}" type="pres">
      <dgm:prSet presAssocID="{020D2FD6-07DC-4FE8-9AFC-F2A138F66E25}" presName="Name37" presStyleLbl="parChTrans1D2" presStyleIdx="0" presStyleCnt="2"/>
      <dgm:spPr/>
      <dgm:t>
        <a:bodyPr/>
        <a:lstStyle/>
        <a:p>
          <a:endParaRPr lang="it-IT"/>
        </a:p>
      </dgm:t>
    </dgm:pt>
    <dgm:pt modelId="{840E82E5-1102-4CC9-904D-C487C13460E7}" type="pres">
      <dgm:prSet presAssocID="{7852F2B0-D74E-41D4-98E0-7765689889D3}" presName="hierRoot2" presStyleCnt="0">
        <dgm:presLayoutVars>
          <dgm:hierBranch val="init"/>
        </dgm:presLayoutVars>
      </dgm:prSet>
      <dgm:spPr/>
      <dgm:t>
        <a:bodyPr/>
        <a:lstStyle/>
        <a:p>
          <a:endParaRPr lang="it-IT"/>
        </a:p>
      </dgm:t>
    </dgm:pt>
    <dgm:pt modelId="{522E0261-7CAF-4160-99DB-88DC8B505B53}" type="pres">
      <dgm:prSet presAssocID="{7852F2B0-D74E-41D4-98E0-7765689889D3}" presName="rootComposite" presStyleCnt="0"/>
      <dgm:spPr/>
      <dgm:t>
        <a:bodyPr/>
        <a:lstStyle/>
        <a:p>
          <a:endParaRPr lang="it-IT"/>
        </a:p>
      </dgm:t>
    </dgm:pt>
    <dgm:pt modelId="{896DC617-4970-4FB8-B6B7-F4473C7574F1}" type="pres">
      <dgm:prSet presAssocID="{7852F2B0-D74E-41D4-98E0-7765689889D3}" presName="rootText" presStyleLbl="node2" presStyleIdx="0" presStyleCnt="2" custScaleY="163209" custLinFactNeighborX="4006" custLinFactNeighborY="-6885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BA68139-D806-447E-9287-7943A925E023}" type="pres">
      <dgm:prSet presAssocID="{7852F2B0-D74E-41D4-98E0-7765689889D3}" presName="rootConnector" presStyleLbl="node2" presStyleIdx="0" presStyleCnt="2"/>
      <dgm:spPr/>
      <dgm:t>
        <a:bodyPr/>
        <a:lstStyle/>
        <a:p>
          <a:endParaRPr lang="it-IT"/>
        </a:p>
      </dgm:t>
    </dgm:pt>
    <dgm:pt modelId="{7F9B53D8-DC68-40A3-B06D-C0E78399E6AE}" type="pres">
      <dgm:prSet presAssocID="{7852F2B0-D74E-41D4-98E0-7765689889D3}" presName="hierChild4" presStyleCnt="0"/>
      <dgm:spPr/>
      <dgm:t>
        <a:bodyPr/>
        <a:lstStyle/>
        <a:p>
          <a:endParaRPr lang="it-IT"/>
        </a:p>
      </dgm:t>
    </dgm:pt>
    <dgm:pt modelId="{DAD264B1-FDE9-44EB-8457-FF12C74FDE86}" type="pres">
      <dgm:prSet presAssocID="{7852F2B0-D74E-41D4-98E0-7765689889D3}" presName="hierChild5" presStyleCnt="0"/>
      <dgm:spPr/>
      <dgm:t>
        <a:bodyPr/>
        <a:lstStyle/>
        <a:p>
          <a:endParaRPr lang="it-IT"/>
        </a:p>
      </dgm:t>
    </dgm:pt>
    <dgm:pt modelId="{C761F73C-2B7C-4E34-9B8F-AF7DB52ACA3E}" type="pres">
      <dgm:prSet presAssocID="{F1E11114-4FB2-4E3A-9AB3-ADE9AB931952}" presName="Name37" presStyleLbl="parChTrans1D2" presStyleIdx="1" presStyleCnt="2"/>
      <dgm:spPr/>
      <dgm:t>
        <a:bodyPr/>
        <a:lstStyle/>
        <a:p>
          <a:endParaRPr lang="it-IT"/>
        </a:p>
      </dgm:t>
    </dgm:pt>
    <dgm:pt modelId="{8D927637-10CB-4AB4-B063-B804A9E0F500}" type="pres">
      <dgm:prSet presAssocID="{0E9627BA-1962-402A-9F85-9E7CB2E26A8E}" presName="hierRoot2" presStyleCnt="0">
        <dgm:presLayoutVars>
          <dgm:hierBranch val="init"/>
        </dgm:presLayoutVars>
      </dgm:prSet>
      <dgm:spPr/>
      <dgm:t>
        <a:bodyPr/>
        <a:lstStyle/>
        <a:p>
          <a:endParaRPr lang="it-IT"/>
        </a:p>
      </dgm:t>
    </dgm:pt>
    <dgm:pt modelId="{A0FC1C5E-DF4D-4E82-BEEB-BE808B2D3A5F}" type="pres">
      <dgm:prSet presAssocID="{0E9627BA-1962-402A-9F85-9E7CB2E26A8E}" presName="rootComposite" presStyleCnt="0"/>
      <dgm:spPr/>
      <dgm:t>
        <a:bodyPr/>
        <a:lstStyle/>
        <a:p>
          <a:endParaRPr lang="it-IT"/>
        </a:p>
      </dgm:t>
    </dgm:pt>
    <dgm:pt modelId="{E4DB994D-2C85-4746-8198-20DDCE93135E}" type="pres">
      <dgm:prSet presAssocID="{0E9627BA-1962-402A-9F85-9E7CB2E26A8E}" presName="rootText" presStyleLbl="node2" presStyleIdx="1" presStyleCnt="2" custScaleY="163209" custLinFactNeighborX="32633" custLinFactNeighborY="46077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BAEF1FF1-53F7-46EF-8AF4-A34FF738AF06}" type="pres">
      <dgm:prSet presAssocID="{0E9627BA-1962-402A-9F85-9E7CB2E26A8E}" presName="rootConnector" presStyleLbl="node2" presStyleIdx="1" presStyleCnt="2"/>
      <dgm:spPr/>
      <dgm:t>
        <a:bodyPr/>
        <a:lstStyle/>
        <a:p>
          <a:endParaRPr lang="it-IT"/>
        </a:p>
      </dgm:t>
    </dgm:pt>
    <dgm:pt modelId="{D6F080BE-E6E8-4C69-8EB1-1646C225417F}" type="pres">
      <dgm:prSet presAssocID="{0E9627BA-1962-402A-9F85-9E7CB2E26A8E}" presName="hierChild4" presStyleCnt="0"/>
      <dgm:spPr/>
      <dgm:t>
        <a:bodyPr/>
        <a:lstStyle/>
        <a:p>
          <a:endParaRPr lang="it-IT"/>
        </a:p>
      </dgm:t>
    </dgm:pt>
    <dgm:pt modelId="{8ECA29B0-E6CE-4542-8C3F-0D213F5CD9F6}" type="pres">
      <dgm:prSet presAssocID="{0E9627BA-1962-402A-9F85-9E7CB2E26A8E}" presName="hierChild5" presStyleCnt="0"/>
      <dgm:spPr/>
      <dgm:t>
        <a:bodyPr/>
        <a:lstStyle/>
        <a:p>
          <a:endParaRPr lang="it-IT"/>
        </a:p>
      </dgm:t>
    </dgm:pt>
    <dgm:pt modelId="{B7A6F636-128D-4543-A68E-E73AA63EC4A9}" type="pres">
      <dgm:prSet presAssocID="{941BEACF-F602-4DCC-8CF2-0D1C44D1B416}" presName="hierChild3" presStyleCnt="0"/>
      <dgm:spPr/>
      <dgm:t>
        <a:bodyPr/>
        <a:lstStyle/>
        <a:p>
          <a:endParaRPr lang="it-IT"/>
        </a:p>
      </dgm:t>
    </dgm:pt>
  </dgm:ptLst>
  <dgm:cxnLst>
    <dgm:cxn modelId="{59293231-AA92-46F5-8C0C-7E303A0E33EB}" type="presOf" srcId="{941BEACF-F602-4DCC-8CF2-0D1C44D1B416}" destId="{9495168D-C8C8-4395-B8FF-C4826ED5068D}" srcOrd="0" destOrd="0" presId="urn:microsoft.com/office/officeart/2005/8/layout/orgChart1"/>
    <dgm:cxn modelId="{6084505A-2C03-4D85-B50D-9B79B787A00E}" type="presOf" srcId="{F1E11114-4FB2-4E3A-9AB3-ADE9AB931952}" destId="{C761F73C-2B7C-4E34-9B8F-AF7DB52ACA3E}" srcOrd="0" destOrd="0" presId="urn:microsoft.com/office/officeart/2005/8/layout/orgChart1"/>
    <dgm:cxn modelId="{6ED204F8-A1C1-4050-B71E-8058CE844A96}" type="presOf" srcId="{020D2FD6-07DC-4FE8-9AFC-F2A138F66E25}" destId="{6E8E5307-417C-441F-8F0B-05731B55758D}" srcOrd="0" destOrd="0" presId="urn:microsoft.com/office/officeart/2005/8/layout/orgChart1"/>
    <dgm:cxn modelId="{F132C1A8-7097-4DA6-A560-175751C255C3}" type="presOf" srcId="{7852F2B0-D74E-41D4-98E0-7765689889D3}" destId="{3BA68139-D806-447E-9287-7943A925E023}" srcOrd="1" destOrd="0" presId="urn:microsoft.com/office/officeart/2005/8/layout/orgChart1"/>
    <dgm:cxn modelId="{5257522E-5419-48FB-8868-F27D4F642723}" type="presOf" srcId="{0E9627BA-1962-402A-9F85-9E7CB2E26A8E}" destId="{BAEF1FF1-53F7-46EF-8AF4-A34FF738AF06}" srcOrd="1" destOrd="0" presId="urn:microsoft.com/office/officeart/2005/8/layout/orgChart1"/>
    <dgm:cxn modelId="{136077C5-921F-4C72-883A-615DD981FC5B}" srcId="{97F7C08E-16DD-4D32-A53A-9DE71BB98BF9}" destId="{941BEACF-F602-4DCC-8CF2-0D1C44D1B416}" srcOrd="0" destOrd="0" parTransId="{BA9F439D-2093-4736-B99D-4ECC93FE5603}" sibTransId="{9FE0CE57-57D9-4532-8FD7-E206E67F8A26}"/>
    <dgm:cxn modelId="{370AB18B-3A38-4BD7-B75E-FDF71596F402}" type="presOf" srcId="{0E9627BA-1962-402A-9F85-9E7CB2E26A8E}" destId="{E4DB994D-2C85-4746-8198-20DDCE93135E}" srcOrd="0" destOrd="0" presId="urn:microsoft.com/office/officeart/2005/8/layout/orgChart1"/>
    <dgm:cxn modelId="{C9653A19-BA2A-4FB8-B1E6-BD8A8B8633F8}" srcId="{941BEACF-F602-4DCC-8CF2-0D1C44D1B416}" destId="{0E9627BA-1962-402A-9F85-9E7CB2E26A8E}" srcOrd="1" destOrd="0" parTransId="{F1E11114-4FB2-4E3A-9AB3-ADE9AB931952}" sibTransId="{3C42E54B-D417-46A9-A94A-421CCCFB3AD4}"/>
    <dgm:cxn modelId="{22DD67AE-18B7-4075-AB16-55AC50DCA1A0}" type="presOf" srcId="{7852F2B0-D74E-41D4-98E0-7765689889D3}" destId="{896DC617-4970-4FB8-B6B7-F4473C7574F1}" srcOrd="0" destOrd="0" presId="urn:microsoft.com/office/officeart/2005/8/layout/orgChart1"/>
    <dgm:cxn modelId="{CE82C722-281B-4302-AD6A-AF29889CC57D}" type="presOf" srcId="{97F7C08E-16DD-4D32-A53A-9DE71BB98BF9}" destId="{0E2EF209-9E5C-4B21-8B81-73C18051BAE0}" srcOrd="0" destOrd="0" presId="urn:microsoft.com/office/officeart/2005/8/layout/orgChart1"/>
    <dgm:cxn modelId="{057C8E9C-334D-47E9-8D7C-E9A09E2012AD}" type="presOf" srcId="{941BEACF-F602-4DCC-8CF2-0D1C44D1B416}" destId="{2C5ADF67-554D-4887-9190-5942DE4E9A59}" srcOrd="1" destOrd="0" presId="urn:microsoft.com/office/officeart/2005/8/layout/orgChart1"/>
    <dgm:cxn modelId="{F795E03C-B03D-480A-8089-045AE74E7BFA}" srcId="{941BEACF-F602-4DCC-8CF2-0D1C44D1B416}" destId="{7852F2B0-D74E-41D4-98E0-7765689889D3}" srcOrd="0" destOrd="0" parTransId="{020D2FD6-07DC-4FE8-9AFC-F2A138F66E25}" sibTransId="{BEC41744-F210-47F3-8796-8EA4246E65B6}"/>
    <dgm:cxn modelId="{FBBB812D-39E3-474C-92D7-0EAD9D1EC47A}" type="presParOf" srcId="{0E2EF209-9E5C-4B21-8B81-73C18051BAE0}" destId="{70EA2DF7-5B0F-4C74-AFAF-25A8A6E0D119}" srcOrd="0" destOrd="0" presId="urn:microsoft.com/office/officeart/2005/8/layout/orgChart1"/>
    <dgm:cxn modelId="{2A5F1AE6-ADDC-4A96-ACA4-51595386FA19}" type="presParOf" srcId="{70EA2DF7-5B0F-4C74-AFAF-25A8A6E0D119}" destId="{98DE60A1-55C3-499F-B0F4-B57024EED3BA}" srcOrd="0" destOrd="0" presId="urn:microsoft.com/office/officeart/2005/8/layout/orgChart1"/>
    <dgm:cxn modelId="{EF42607A-3196-4AEC-9115-7971D9448C17}" type="presParOf" srcId="{98DE60A1-55C3-499F-B0F4-B57024EED3BA}" destId="{9495168D-C8C8-4395-B8FF-C4826ED5068D}" srcOrd="0" destOrd="0" presId="urn:microsoft.com/office/officeart/2005/8/layout/orgChart1"/>
    <dgm:cxn modelId="{4CFC74D4-D358-4D00-8CB4-EDA5C1F8DA3A}" type="presParOf" srcId="{98DE60A1-55C3-499F-B0F4-B57024EED3BA}" destId="{2C5ADF67-554D-4887-9190-5942DE4E9A59}" srcOrd="1" destOrd="0" presId="urn:microsoft.com/office/officeart/2005/8/layout/orgChart1"/>
    <dgm:cxn modelId="{EACDECED-5D79-4943-90CE-424583586BFB}" type="presParOf" srcId="{70EA2DF7-5B0F-4C74-AFAF-25A8A6E0D119}" destId="{67B65826-9F69-42AF-823A-E807B60FE951}" srcOrd="1" destOrd="0" presId="urn:microsoft.com/office/officeart/2005/8/layout/orgChart1"/>
    <dgm:cxn modelId="{48D4C0D9-95B0-4E41-AB91-CB991BF03F12}" type="presParOf" srcId="{67B65826-9F69-42AF-823A-E807B60FE951}" destId="{6E8E5307-417C-441F-8F0B-05731B55758D}" srcOrd="0" destOrd="0" presId="urn:microsoft.com/office/officeart/2005/8/layout/orgChart1"/>
    <dgm:cxn modelId="{F5E992AE-770E-4911-A981-D6CB738682B1}" type="presParOf" srcId="{67B65826-9F69-42AF-823A-E807B60FE951}" destId="{840E82E5-1102-4CC9-904D-C487C13460E7}" srcOrd="1" destOrd="0" presId="urn:microsoft.com/office/officeart/2005/8/layout/orgChart1"/>
    <dgm:cxn modelId="{2BCC5B03-FAC0-43D4-A9EE-DE6262384590}" type="presParOf" srcId="{840E82E5-1102-4CC9-904D-C487C13460E7}" destId="{522E0261-7CAF-4160-99DB-88DC8B505B53}" srcOrd="0" destOrd="0" presId="urn:microsoft.com/office/officeart/2005/8/layout/orgChart1"/>
    <dgm:cxn modelId="{92DC0B17-5770-4D85-A11D-2DF9A5289FC1}" type="presParOf" srcId="{522E0261-7CAF-4160-99DB-88DC8B505B53}" destId="{896DC617-4970-4FB8-B6B7-F4473C7574F1}" srcOrd="0" destOrd="0" presId="urn:microsoft.com/office/officeart/2005/8/layout/orgChart1"/>
    <dgm:cxn modelId="{2EA26C95-F515-4D95-A29C-087F12DC333B}" type="presParOf" srcId="{522E0261-7CAF-4160-99DB-88DC8B505B53}" destId="{3BA68139-D806-447E-9287-7943A925E023}" srcOrd="1" destOrd="0" presId="urn:microsoft.com/office/officeart/2005/8/layout/orgChart1"/>
    <dgm:cxn modelId="{65C26F78-DB3A-488E-A9D2-B39A99587020}" type="presParOf" srcId="{840E82E5-1102-4CC9-904D-C487C13460E7}" destId="{7F9B53D8-DC68-40A3-B06D-C0E78399E6AE}" srcOrd="1" destOrd="0" presId="urn:microsoft.com/office/officeart/2005/8/layout/orgChart1"/>
    <dgm:cxn modelId="{3C28535E-BF30-4CB5-92F2-57456CAC6D99}" type="presParOf" srcId="{840E82E5-1102-4CC9-904D-C487C13460E7}" destId="{DAD264B1-FDE9-44EB-8457-FF12C74FDE86}" srcOrd="2" destOrd="0" presId="urn:microsoft.com/office/officeart/2005/8/layout/orgChart1"/>
    <dgm:cxn modelId="{8D83542B-5CF3-4742-936A-4E1128B73272}" type="presParOf" srcId="{67B65826-9F69-42AF-823A-E807B60FE951}" destId="{C761F73C-2B7C-4E34-9B8F-AF7DB52ACA3E}" srcOrd="2" destOrd="0" presId="urn:microsoft.com/office/officeart/2005/8/layout/orgChart1"/>
    <dgm:cxn modelId="{3EB9ADB8-5B95-40E7-96D6-029C0C79DC37}" type="presParOf" srcId="{67B65826-9F69-42AF-823A-E807B60FE951}" destId="{8D927637-10CB-4AB4-B063-B804A9E0F500}" srcOrd="3" destOrd="0" presId="urn:microsoft.com/office/officeart/2005/8/layout/orgChart1"/>
    <dgm:cxn modelId="{BE0962C2-EDA7-418F-B45D-ABD52E6900DD}" type="presParOf" srcId="{8D927637-10CB-4AB4-B063-B804A9E0F500}" destId="{A0FC1C5E-DF4D-4E82-BEEB-BE808B2D3A5F}" srcOrd="0" destOrd="0" presId="urn:microsoft.com/office/officeart/2005/8/layout/orgChart1"/>
    <dgm:cxn modelId="{09362519-0D97-4CE7-A404-DD9C1601B4D5}" type="presParOf" srcId="{A0FC1C5E-DF4D-4E82-BEEB-BE808B2D3A5F}" destId="{E4DB994D-2C85-4746-8198-20DDCE93135E}" srcOrd="0" destOrd="0" presId="urn:microsoft.com/office/officeart/2005/8/layout/orgChart1"/>
    <dgm:cxn modelId="{83C951F6-1B26-44B9-8694-6A12878E0FE3}" type="presParOf" srcId="{A0FC1C5E-DF4D-4E82-BEEB-BE808B2D3A5F}" destId="{BAEF1FF1-53F7-46EF-8AF4-A34FF738AF06}" srcOrd="1" destOrd="0" presId="urn:microsoft.com/office/officeart/2005/8/layout/orgChart1"/>
    <dgm:cxn modelId="{A706DC4D-E404-4011-939A-DFE921354ADA}" type="presParOf" srcId="{8D927637-10CB-4AB4-B063-B804A9E0F500}" destId="{D6F080BE-E6E8-4C69-8EB1-1646C225417F}" srcOrd="1" destOrd="0" presId="urn:microsoft.com/office/officeart/2005/8/layout/orgChart1"/>
    <dgm:cxn modelId="{78BC6779-9916-4D48-901F-6A3264148EBA}" type="presParOf" srcId="{8D927637-10CB-4AB4-B063-B804A9E0F500}" destId="{8ECA29B0-E6CE-4542-8C3F-0D213F5CD9F6}" srcOrd="2" destOrd="0" presId="urn:microsoft.com/office/officeart/2005/8/layout/orgChart1"/>
    <dgm:cxn modelId="{1DCBAB07-9890-4589-BDB5-6C244E33BA93}" type="presParOf" srcId="{70EA2DF7-5B0F-4C74-AFAF-25A8A6E0D119}" destId="{B7A6F636-128D-4543-A68E-E73AA63EC4A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C11DA0-98D2-487F-AD14-ECD773170596}" type="doc">
      <dgm:prSet loTypeId="urn:microsoft.com/office/officeart/2005/8/layout/orgChart1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B2FFE131-BEB7-403A-A46C-3BAF54346B92}">
      <dgm:prSet phldrT="[Testo]" custT="1"/>
      <dgm:spPr>
        <a:solidFill>
          <a:srgbClr val="FF0000"/>
        </a:solidFill>
      </dgm:spPr>
      <dgm:t>
        <a:bodyPr/>
        <a:lstStyle/>
        <a:p>
          <a:r>
            <a:rPr lang="it-IT" sz="1800" dirty="0" smtClean="0"/>
            <a:t>L’identificazione e la verifica dell’identità del cliente e del titolare effettivo  è svolta</a:t>
          </a:r>
          <a:endParaRPr lang="it-IT" sz="1800" dirty="0"/>
        </a:p>
      </dgm:t>
    </dgm:pt>
    <dgm:pt modelId="{B368B74A-4CF2-4E18-950B-BF4B031F8B57}" type="parTrans" cxnId="{07C73B3C-3D79-4AEF-BB9F-C27CAC159836}">
      <dgm:prSet/>
      <dgm:spPr/>
      <dgm:t>
        <a:bodyPr/>
        <a:lstStyle/>
        <a:p>
          <a:endParaRPr lang="it-IT" sz="1600"/>
        </a:p>
      </dgm:t>
    </dgm:pt>
    <dgm:pt modelId="{A2441DAB-9DEF-4A5C-B629-8B1DB8250186}" type="sibTrans" cxnId="{07C73B3C-3D79-4AEF-BB9F-C27CAC159836}">
      <dgm:prSet/>
      <dgm:spPr/>
      <dgm:t>
        <a:bodyPr/>
        <a:lstStyle/>
        <a:p>
          <a:endParaRPr lang="it-IT" sz="1600"/>
        </a:p>
      </dgm:t>
    </dgm:pt>
    <dgm:pt modelId="{D5BE0C64-0B17-4E70-9732-66336007F434}">
      <dgm:prSet phldrT="[Testo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it-IT" sz="2400" dirty="0" smtClean="0"/>
            <a:t>PER I NUOVI </a:t>
          </a:r>
        </a:p>
        <a:p>
          <a:r>
            <a:rPr lang="it-IT" sz="2400" dirty="0" smtClean="0"/>
            <a:t>CLIENTI</a:t>
          </a:r>
          <a:endParaRPr lang="it-IT" sz="2400" dirty="0"/>
        </a:p>
      </dgm:t>
    </dgm:pt>
    <dgm:pt modelId="{D2ADB895-8452-4815-9A00-82FDF5280B98}" type="parTrans" cxnId="{3CC5CA9A-8D94-4619-B0C9-B42163CAB953}">
      <dgm:prSet/>
      <dgm:spPr/>
      <dgm:t>
        <a:bodyPr/>
        <a:lstStyle/>
        <a:p>
          <a:endParaRPr lang="it-IT" sz="1600"/>
        </a:p>
      </dgm:t>
    </dgm:pt>
    <dgm:pt modelId="{ADE42FBD-DA3D-4F32-ABB7-2B071FFEA982}" type="sibTrans" cxnId="{3CC5CA9A-8D94-4619-B0C9-B42163CAB953}">
      <dgm:prSet/>
      <dgm:spPr/>
      <dgm:t>
        <a:bodyPr/>
        <a:lstStyle/>
        <a:p>
          <a:endParaRPr lang="it-IT" sz="1600"/>
        </a:p>
      </dgm:t>
    </dgm:pt>
    <dgm:pt modelId="{41E4DC9E-E7F1-4451-BA67-9F793502B5A9}">
      <dgm:prSet phldrT="[Testo]" custT="1"/>
      <dgm:spPr>
        <a:solidFill>
          <a:srgbClr val="92D050"/>
        </a:solidFill>
      </dgm:spPr>
      <dgm:t>
        <a:bodyPr/>
        <a:lstStyle/>
        <a:p>
          <a:r>
            <a:rPr lang="it-IT" sz="2000" dirty="0" smtClean="0"/>
            <a:t>ALLA CLIENTELA GIA’ ACQUISITA</a:t>
          </a:r>
        </a:p>
        <a:p>
          <a:endParaRPr lang="it-IT" sz="900" dirty="0" smtClean="0"/>
        </a:p>
        <a:p>
          <a:r>
            <a:rPr lang="it-IT" sz="1400" dirty="0" smtClean="0"/>
            <a:t>(Incarichi conferiti prima del 29/12/2007 e ancora in essere a tale data)</a:t>
          </a:r>
          <a:endParaRPr lang="it-IT" sz="1400" dirty="0"/>
        </a:p>
      </dgm:t>
    </dgm:pt>
    <dgm:pt modelId="{92AB8C36-7C3A-43D7-840B-1DCD03DEFFE2}" type="parTrans" cxnId="{42DE8264-25E0-4021-B7B3-6DE517E18C63}">
      <dgm:prSet/>
      <dgm:spPr/>
      <dgm:t>
        <a:bodyPr/>
        <a:lstStyle/>
        <a:p>
          <a:endParaRPr lang="it-IT" sz="1600"/>
        </a:p>
      </dgm:t>
    </dgm:pt>
    <dgm:pt modelId="{3060352E-3625-4C76-9DEC-48A38BD67276}" type="sibTrans" cxnId="{42DE8264-25E0-4021-B7B3-6DE517E18C63}">
      <dgm:prSet/>
      <dgm:spPr/>
      <dgm:t>
        <a:bodyPr/>
        <a:lstStyle/>
        <a:p>
          <a:endParaRPr lang="it-IT" sz="1600"/>
        </a:p>
      </dgm:t>
    </dgm:pt>
    <dgm:pt modelId="{6DC2BC9A-A7D3-4BAD-99B8-39FC4FB3A51D}" type="pres">
      <dgm:prSet presAssocID="{C0C11DA0-98D2-487F-AD14-ECD77317059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72EB2F78-CE77-4E25-B609-E0CBAD58F43D}" type="pres">
      <dgm:prSet presAssocID="{B2FFE131-BEB7-403A-A46C-3BAF54346B92}" presName="hierRoot1" presStyleCnt="0">
        <dgm:presLayoutVars>
          <dgm:hierBranch val="init"/>
        </dgm:presLayoutVars>
      </dgm:prSet>
      <dgm:spPr/>
    </dgm:pt>
    <dgm:pt modelId="{DF6CD3C6-B7F4-427E-8247-CC1DC3FAB27C}" type="pres">
      <dgm:prSet presAssocID="{B2FFE131-BEB7-403A-A46C-3BAF54346B92}" presName="rootComposite1" presStyleCnt="0"/>
      <dgm:spPr/>
    </dgm:pt>
    <dgm:pt modelId="{145A0D7F-0C8B-449D-985F-9245500FC02A}" type="pres">
      <dgm:prSet presAssocID="{B2FFE131-BEB7-403A-A46C-3BAF54346B92}" presName="rootText1" presStyleLbl="node0" presStyleIdx="0" presStyleCnt="1" custScaleX="165831" custScaleY="84188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05FA715B-DA8F-43D5-BF2B-B9C25493C7B4}" type="pres">
      <dgm:prSet presAssocID="{B2FFE131-BEB7-403A-A46C-3BAF54346B92}" presName="rootConnector1" presStyleLbl="node1" presStyleIdx="0" presStyleCnt="0"/>
      <dgm:spPr/>
      <dgm:t>
        <a:bodyPr/>
        <a:lstStyle/>
        <a:p>
          <a:endParaRPr lang="it-IT"/>
        </a:p>
      </dgm:t>
    </dgm:pt>
    <dgm:pt modelId="{8955D798-D9BC-45C5-B11A-264E1C1FF613}" type="pres">
      <dgm:prSet presAssocID="{B2FFE131-BEB7-403A-A46C-3BAF54346B92}" presName="hierChild2" presStyleCnt="0"/>
      <dgm:spPr/>
    </dgm:pt>
    <dgm:pt modelId="{8068FD5D-E1B0-4B88-827D-9AFEDFA73636}" type="pres">
      <dgm:prSet presAssocID="{D2ADB895-8452-4815-9A00-82FDF5280B98}" presName="Name37" presStyleLbl="parChTrans1D2" presStyleIdx="0" presStyleCnt="2"/>
      <dgm:spPr/>
      <dgm:t>
        <a:bodyPr/>
        <a:lstStyle/>
        <a:p>
          <a:endParaRPr lang="it-IT"/>
        </a:p>
      </dgm:t>
    </dgm:pt>
    <dgm:pt modelId="{01066831-AB0F-483D-8FC3-E33A2A51B44D}" type="pres">
      <dgm:prSet presAssocID="{D5BE0C64-0B17-4E70-9732-66336007F434}" presName="hierRoot2" presStyleCnt="0">
        <dgm:presLayoutVars>
          <dgm:hierBranch val="init"/>
        </dgm:presLayoutVars>
      </dgm:prSet>
      <dgm:spPr/>
    </dgm:pt>
    <dgm:pt modelId="{FC677EA3-DD3D-4D5C-BCC1-97CAEEBA8372}" type="pres">
      <dgm:prSet presAssocID="{D5BE0C64-0B17-4E70-9732-66336007F434}" presName="rootComposite" presStyleCnt="0"/>
      <dgm:spPr/>
    </dgm:pt>
    <dgm:pt modelId="{4D29FA08-AD06-444F-89DD-6206C6B75ADA}" type="pres">
      <dgm:prSet presAssocID="{D5BE0C64-0B17-4E70-9732-66336007F434}" presName="rootText" presStyleLbl="node2" presStyleIdx="0" presStyleCnt="2" custScaleY="127476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8C6FDFAB-D4BB-4B60-9441-09FFB916A9AC}" type="pres">
      <dgm:prSet presAssocID="{D5BE0C64-0B17-4E70-9732-66336007F434}" presName="rootConnector" presStyleLbl="node2" presStyleIdx="0" presStyleCnt="2"/>
      <dgm:spPr/>
      <dgm:t>
        <a:bodyPr/>
        <a:lstStyle/>
        <a:p>
          <a:endParaRPr lang="it-IT"/>
        </a:p>
      </dgm:t>
    </dgm:pt>
    <dgm:pt modelId="{E4099687-075E-4A0D-B826-0A2B34225B4D}" type="pres">
      <dgm:prSet presAssocID="{D5BE0C64-0B17-4E70-9732-66336007F434}" presName="hierChild4" presStyleCnt="0"/>
      <dgm:spPr/>
    </dgm:pt>
    <dgm:pt modelId="{AE6E7BBA-55F5-4956-857B-11A95D1D90BE}" type="pres">
      <dgm:prSet presAssocID="{D5BE0C64-0B17-4E70-9732-66336007F434}" presName="hierChild5" presStyleCnt="0"/>
      <dgm:spPr/>
    </dgm:pt>
    <dgm:pt modelId="{1EF9F5E9-6024-419E-B7C0-87741FB33D9D}" type="pres">
      <dgm:prSet presAssocID="{92AB8C36-7C3A-43D7-840B-1DCD03DEFFE2}" presName="Name37" presStyleLbl="parChTrans1D2" presStyleIdx="1" presStyleCnt="2"/>
      <dgm:spPr/>
      <dgm:t>
        <a:bodyPr/>
        <a:lstStyle/>
        <a:p>
          <a:endParaRPr lang="it-IT"/>
        </a:p>
      </dgm:t>
    </dgm:pt>
    <dgm:pt modelId="{2FFC0A89-1E0A-4B69-A2D0-24A86DFBE1F4}" type="pres">
      <dgm:prSet presAssocID="{41E4DC9E-E7F1-4451-BA67-9F793502B5A9}" presName="hierRoot2" presStyleCnt="0">
        <dgm:presLayoutVars>
          <dgm:hierBranch val="init"/>
        </dgm:presLayoutVars>
      </dgm:prSet>
      <dgm:spPr/>
    </dgm:pt>
    <dgm:pt modelId="{2D1813A7-ABC2-4FCD-83EE-D8ABEE89743A}" type="pres">
      <dgm:prSet presAssocID="{41E4DC9E-E7F1-4451-BA67-9F793502B5A9}" presName="rootComposite" presStyleCnt="0"/>
      <dgm:spPr/>
    </dgm:pt>
    <dgm:pt modelId="{01EA8890-856B-470A-AE2D-46D5E301F960}" type="pres">
      <dgm:prSet presAssocID="{41E4DC9E-E7F1-4451-BA67-9F793502B5A9}" presName="rootText" presStyleLbl="node2" presStyleIdx="1" presStyleCnt="2" custScaleY="127476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0F320313-633A-4BAD-88E4-8457F6F10D08}" type="pres">
      <dgm:prSet presAssocID="{41E4DC9E-E7F1-4451-BA67-9F793502B5A9}" presName="rootConnector" presStyleLbl="node2" presStyleIdx="1" presStyleCnt="2"/>
      <dgm:spPr/>
      <dgm:t>
        <a:bodyPr/>
        <a:lstStyle/>
        <a:p>
          <a:endParaRPr lang="it-IT"/>
        </a:p>
      </dgm:t>
    </dgm:pt>
    <dgm:pt modelId="{9042EE96-E2E3-4920-8AD4-59AF677CCB73}" type="pres">
      <dgm:prSet presAssocID="{41E4DC9E-E7F1-4451-BA67-9F793502B5A9}" presName="hierChild4" presStyleCnt="0"/>
      <dgm:spPr/>
    </dgm:pt>
    <dgm:pt modelId="{D3CE86A1-CAEB-4D26-B494-36E4ED17E62E}" type="pres">
      <dgm:prSet presAssocID="{41E4DC9E-E7F1-4451-BA67-9F793502B5A9}" presName="hierChild5" presStyleCnt="0"/>
      <dgm:spPr/>
    </dgm:pt>
    <dgm:pt modelId="{A5612094-08E0-4A10-83E4-1F468B3DE704}" type="pres">
      <dgm:prSet presAssocID="{B2FFE131-BEB7-403A-A46C-3BAF54346B92}" presName="hierChild3" presStyleCnt="0"/>
      <dgm:spPr/>
    </dgm:pt>
  </dgm:ptLst>
  <dgm:cxnLst>
    <dgm:cxn modelId="{A3060E16-0858-4DF6-85C1-EE9E7B97860B}" type="presOf" srcId="{D5BE0C64-0B17-4E70-9732-66336007F434}" destId="{8C6FDFAB-D4BB-4B60-9441-09FFB916A9AC}" srcOrd="1" destOrd="0" presId="urn:microsoft.com/office/officeart/2005/8/layout/orgChart1"/>
    <dgm:cxn modelId="{D98C1529-8FDC-41EC-B7CB-11BD01AAA054}" type="presOf" srcId="{B2FFE131-BEB7-403A-A46C-3BAF54346B92}" destId="{05FA715B-DA8F-43D5-BF2B-B9C25493C7B4}" srcOrd="1" destOrd="0" presId="urn:microsoft.com/office/officeart/2005/8/layout/orgChart1"/>
    <dgm:cxn modelId="{42DE8264-25E0-4021-B7B3-6DE517E18C63}" srcId="{B2FFE131-BEB7-403A-A46C-3BAF54346B92}" destId="{41E4DC9E-E7F1-4451-BA67-9F793502B5A9}" srcOrd="1" destOrd="0" parTransId="{92AB8C36-7C3A-43D7-840B-1DCD03DEFFE2}" sibTransId="{3060352E-3625-4C76-9DEC-48A38BD67276}"/>
    <dgm:cxn modelId="{C49F9BDE-E93A-43E9-8507-511E1B4847E7}" type="presOf" srcId="{B2FFE131-BEB7-403A-A46C-3BAF54346B92}" destId="{145A0D7F-0C8B-449D-985F-9245500FC02A}" srcOrd="0" destOrd="0" presId="urn:microsoft.com/office/officeart/2005/8/layout/orgChart1"/>
    <dgm:cxn modelId="{4A5D949A-2B8C-4AFE-80D6-70256D14635A}" type="presOf" srcId="{C0C11DA0-98D2-487F-AD14-ECD773170596}" destId="{6DC2BC9A-A7D3-4BAD-99B8-39FC4FB3A51D}" srcOrd="0" destOrd="0" presId="urn:microsoft.com/office/officeart/2005/8/layout/orgChart1"/>
    <dgm:cxn modelId="{D674F845-35A7-407F-820F-7CF5CAD66BAC}" type="presOf" srcId="{D5BE0C64-0B17-4E70-9732-66336007F434}" destId="{4D29FA08-AD06-444F-89DD-6206C6B75ADA}" srcOrd="0" destOrd="0" presId="urn:microsoft.com/office/officeart/2005/8/layout/orgChart1"/>
    <dgm:cxn modelId="{1B64C347-4877-4855-9547-2DA87775708B}" type="presOf" srcId="{41E4DC9E-E7F1-4451-BA67-9F793502B5A9}" destId="{0F320313-633A-4BAD-88E4-8457F6F10D08}" srcOrd="1" destOrd="0" presId="urn:microsoft.com/office/officeart/2005/8/layout/orgChart1"/>
    <dgm:cxn modelId="{9D59A9AB-0F05-4523-8A70-597FA67BEFEA}" type="presOf" srcId="{D2ADB895-8452-4815-9A00-82FDF5280B98}" destId="{8068FD5D-E1B0-4B88-827D-9AFEDFA73636}" srcOrd="0" destOrd="0" presId="urn:microsoft.com/office/officeart/2005/8/layout/orgChart1"/>
    <dgm:cxn modelId="{129924F0-0401-4652-BE7F-FC90545D2019}" type="presOf" srcId="{41E4DC9E-E7F1-4451-BA67-9F793502B5A9}" destId="{01EA8890-856B-470A-AE2D-46D5E301F960}" srcOrd="0" destOrd="0" presId="urn:microsoft.com/office/officeart/2005/8/layout/orgChart1"/>
    <dgm:cxn modelId="{8815A469-B51C-4656-BE91-D3B0443F328B}" type="presOf" srcId="{92AB8C36-7C3A-43D7-840B-1DCD03DEFFE2}" destId="{1EF9F5E9-6024-419E-B7C0-87741FB33D9D}" srcOrd="0" destOrd="0" presId="urn:microsoft.com/office/officeart/2005/8/layout/orgChart1"/>
    <dgm:cxn modelId="{3CC5CA9A-8D94-4619-B0C9-B42163CAB953}" srcId="{B2FFE131-BEB7-403A-A46C-3BAF54346B92}" destId="{D5BE0C64-0B17-4E70-9732-66336007F434}" srcOrd="0" destOrd="0" parTransId="{D2ADB895-8452-4815-9A00-82FDF5280B98}" sibTransId="{ADE42FBD-DA3D-4F32-ABB7-2B071FFEA982}"/>
    <dgm:cxn modelId="{07C73B3C-3D79-4AEF-BB9F-C27CAC159836}" srcId="{C0C11DA0-98D2-487F-AD14-ECD773170596}" destId="{B2FFE131-BEB7-403A-A46C-3BAF54346B92}" srcOrd="0" destOrd="0" parTransId="{B368B74A-4CF2-4E18-950B-BF4B031F8B57}" sibTransId="{A2441DAB-9DEF-4A5C-B629-8B1DB8250186}"/>
    <dgm:cxn modelId="{C3E836F7-D72C-4E5F-BDC9-35D96AC680D5}" type="presParOf" srcId="{6DC2BC9A-A7D3-4BAD-99B8-39FC4FB3A51D}" destId="{72EB2F78-CE77-4E25-B609-E0CBAD58F43D}" srcOrd="0" destOrd="0" presId="urn:microsoft.com/office/officeart/2005/8/layout/orgChart1"/>
    <dgm:cxn modelId="{F75A2AFE-1BEE-4C01-944C-587A2DD24BEF}" type="presParOf" srcId="{72EB2F78-CE77-4E25-B609-E0CBAD58F43D}" destId="{DF6CD3C6-B7F4-427E-8247-CC1DC3FAB27C}" srcOrd="0" destOrd="0" presId="urn:microsoft.com/office/officeart/2005/8/layout/orgChart1"/>
    <dgm:cxn modelId="{1D2E6CE6-FAED-42A5-8447-BE931D7F82A4}" type="presParOf" srcId="{DF6CD3C6-B7F4-427E-8247-CC1DC3FAB27C}" destId="{145A0D7F-0C8B-449D-985F-9245500FC02A}" srcOrd="0" destOrd="0" presId="urn:microsoft.com/office/officeart/2005/8/layout/orgChart1"/>
    <dgm:cxn modelId="{8EF1F1A4-4D65-4063-8D1C-2D370CF732E4}" type="presParOf" srcId="{DF6CD3C6-B7F4-427E-8247-CC1DC3FAB27C}" destId="{05FA715B-DA8F-43D5-BF2B-B9C25493C7B4}" srcOrd="1" destOrd="0" presId="urn:microsoft.com/office/officeart/2005/8/layout/orgChart1"/>
    <dgm:cxn modelId="{42777981-1835-4155-AC04-478D6366AFDE}" type="presParOf" srcId="{72EB2F78-CE77-4E25-B609-E0CBAD58F43D}" destId="{8955D798-D9BC-45C5-B11A-264E1C1FF613}" srcOrd="1" destOrd="0" presId="urn:microsoft.com/office/officeart/2005/8/layout/orgChart1"/>
    <dgm:cxn modelId="{56CB0AE1-D5DE-4BAD-8929-AC54C4E1B11D}" type="presParOf" srcId="{8955D798-D9BC-45C5-B11A-264E1C1FF613}" destId="{8068FD5D-E1B0-4B88-827D-9AFEDFA73636}" srcOrd="0" destOrd="0" presId="urn:microsoft.com/office/officeart/2005/8/layout/orgChart1"/>
    <dgm:cxn modelId="{4093F1F7-A21F-4F18-91B4-9B3AEABD3D26}" type="presParOf" srcId="{8955D798-D9BC-45C5-B11A-264E1C1FF613}" destId="{01066831-AB0F-483D-8FC3-E33A2A51B44D}" srcOrd="1" destOrd="0" presId="urn:microsoft.com/office/officeart/2005/8/layout/orgChart1"/>
    <dgm:cxn modelId="{77CDC173-54D3-4186-B700-3E6E32315376}" type="presParOf" srcId="{01066831-AB0F-483D-8FC3-E33A2A51B44D}" destId="{FC677EA3-DD3D-4D5C-BCC1-97CAEEBA8372}" srcOrd="0" destOrd="0" presId="urn:microsoft.com/office/officeart/2005/8/layout/orgChart1"/>
    <dgm:cxn modelId="{06B346D5-BB53-4A67-86F7-608564D3DB8B}" type="presParOf" srcId="{FC677EA3-DD3D-4D5C-BCC1-97CAEEBA8372}" destId="{4D29FA08-AD06-444F-89DD-6206C6B75ADA}" srcOrd="0" destOrd="0" presId="urn:microsoft.com/office/officeart/2005/8/layout/orgChart1"/>
    <dgm:cxn modelId="{202EE328-7606-4270-87EE-5E3327BD4363}" type="presParOf" srcId="{FC677EA3-DD3D-4D5C-BCC1-97CAEEBA8372}" destId="{8C6FDFAB-D4BB-4B60-9441-09FFB916A9AC}" srcOrd="1" destOrd="0" presId="urn:microsoft.com/office/officeart/2005/8/layout/orgChart1"/>
    <dgm:cxn modelId="{953D2F22-B3C9-44D7-BC77-B3A499EDCC99}" type="presParOf" srcId="{01066831-AB0F-483D-8FC3-E33A2A51B44D}" destId="{E4099687-075E-4A0D-B826-0A2B34225B4D}" srcOrd="1" destOrd="0" presId="urn:microsoft.com/office/officeart/2005/8/layout/orgChart1"/>
    <dgm:cxn modelId="{CA179F43-2EA3-4AFE-A553-89EE038957D5}" type="presParOf" srcId="{01066831-AB0F-483D-8FC3-E33A2A51B44D}" destId="{AE6E7BBA-55F5-4956-857B-11A95D1D90BE}" srcOrd="2" destOrd="0" presId="urn:microsoft.com/office/officeart/2005/8/layout/orgChart1"/>
    <dgm:cxn modelId="{8AF9865B-B84C-4B1F-B694-ED6B4FEF7BA3}" type="presParOf" srcId="{8955D798-D9BC-45C5-B11A-264E1C1FF613}" destId="{1EF9F5E9-6024-419E-B7C0-87741FB33D9D}" srcOrd="2" destOrd="0" presId="urn:microsoft.com/office/officeart/2005/8/layout/orgChart1"/>
    <dgm:cxn modelId="{C44B230C-F0D1-4407-B186-AE0A77FF397B}" type="presParOf" srcId="{8955D798-D9BC-45C5-B11A-264E1C1FF613}" destId="{2FFC0A89-1E0A-4B69-A2D0-24A86DFBE1F4}" srcOrd="3" destOrd="0" presId="urn:microsoft.com/office/officeart/2005/8/layout/orgChart1"/>
    <dgm:cxn modelId="{CBC0705B-F8E6-435C-B165-4F425BA43244}" type="presParOf" srcId="{2FFC0A89-1E0A-4B69-A2D0-24A86DFBE1F4}" destId="{2D1813A7-ABC2-4FCD-83EE-D8ABEE89743A}" srcOrd="0" destOrd="0" presId="urn:microsoft.com/office/officeart/2005/8/layout/orgChart1"/>
    <dgm:cxn modelId="{11ED96AD-509D-49E1-B8EB-F9D77FB79C4F}" type="presParOf" srcId="{2D1813A7-ABC2-4FCD-83EE-D8ABEE89743A}" destId="{01EA8890-856B-470A-AE2D-46D5E301F960}" srcOrd="0" destOrd="0" presId="urn:microsoft.com/office/officeart/2005/8/layout/orgChart1"/>
    <dgm:cxn modelId="{71A1955C-CA9F-49FA-A75B-EBC885BA1E76}" type="presParOf" srcId="{2D1813A7-ABC2-4FCD-83EE-D8ABEE89743A}" destId="{0F320313-633A-4BAD-88E4-8457F6F10D08}" srcOrd="1" destOrd="0" presId="urn:microsoft.com/office/officeart/2005/8/layout/orgChart1"/>
    <dgm:cxn modelId="{FD053C10-FB4C-4100-A9A6-E4204A05565C}" type="presParOf" srcId="{2FFC0A89-1E0A-4B69-A2D0-24A86DFBE1F4}" destId="{9042EE96-E2E3-4920-8AD4-59AF677CCB73}" srcOrd="1" destOrd="0" presId="urn:microsoft.com/office/officeart/2005/8/layout/orgChart1"/>
    <dgm:cxn modelId="{B7AF89BA-EEE2-4128-B67C-3BA58A8869B0}" type="presParOf" srcId="{2FFC0A89-1E0A-4B69-A2D0-24A86DFBE1F4}" destId="{D3CE86A1-CAEB-4D26-B494-36E4ED17E62E}" srcOrd="2" destOrd="0" presId="urn:microsoft.com/office/officeart/2005/8/layout/orgChart1"/>
    <dgm:cxn modelId="{EA2F308B-C3D6-4801-A25C-3A41A3BD1C04}" type="presParOf" srcId="{72EB2F78-CE77-4E25-B609-E0CBAD58F43D}" destId="{A5612094-08E0-4A10-83E4-1F468B3DE70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05B0CF2-4BC9-42EE-90FC-7949E24A9667}" type="doc">
      <dgm:prSet loTypeId="urn:microsoft.com/office/officeart/2005/8/layout/vList5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492B2111-2F44-4B41-803C-515DE73D01E1}">
      <dgm:prSet phldrT="[Testo]"/>
      <dgm:spPr>
        <a:solidFill>
          <a:srgbClr val="92D050"/>
        </a:solidFill>
      </dgm:spPr>
      <dgm:t>
        <a:bodyPr/>
        <a:lstStyle/>
        <a:p>
          <a:r>
            <a:rPr lang="it-IT" dirty="0" smtClean="0"/>
            <a:t>1</a:t>
          </a:r>
          <a:endParaRPr lang="it-IT" dirty="0"/>
        </a:p>
      </dgm:t>
    </dgm:pt>
    <dgm:pt modelId="{EB1BBB65-62D7-4AE1-9A28-48D9CD25E334}" type="parTrans" cxnId="{1BA7D06E-5C8B-43DE-9F0B-41B4AC7DAF00}">
      <dgm:prSet/>
      <dgm:spPr/>
      <dgm:t>
        <a:bodyPr/>
        <a:lstStyle/>
        <a:p>
          <a:endParaRPr lang="it-IT"/>
        </a:p>
      </dgm:t>
    </dgm:pt>
    <dgm:pt modelId="{03D60194-521A-43E4-8C0A-62D247C50434}" type="sibTrans" cxnId="{1BA7D06E-5C8B-43DE-9F0B-41B4AC7DAF00}">
      <dgm:prSet/>
      <dgm:spPr/>
      <dgm:t>
        <a:bodyPr/>
        <a:lstStyle/>
        <a:p>
          <a:endParaRPr lang="it-IT"/>
        </a:p>
      </dgm:t>
    </dgm:pt>
    <dgm:pt modelId="{5CF259CF-9374-4A86-A516-9BE243F4FC98}">
      <dgm:prSet phldrT="[Testo]" custT="1"/>
      <dgm:spPr/>
      <dgm:t>
        <a:bodyPr/>
        <a:lstStyle/>
        <a:p>
          <a:r>
            <a:rPr lang="it-IT" sz="2000" b="1" dirty="0" smtClean="0"/>
            <a:t>Individuare il/i Professionista/i incaricato/i</a:t>
          </a:r>
          <a:endParaRPr lang="it-IT" sz="2000" b="1" dirty="0"/>
        </a:p>
      </dgm:t>
    </dgm:pt>
    <dgm:pt modelId="{5D70326D-0CE6-4712-9FBF-C284B6630293}" type="parTrans" cxnId="{84834C85-1333-4DC7-B4EA-F7836D8BBC2D}">
      <dgm:prSet/>
      <dgm:spPr/>
      <dgm:t>
        <a:bodyPr/>
        <a:lstStyle/>
        <a:p>
          <a:endParaRPr lang="it-IT"/>
        </a:p>
      </dgm:t>
    </dgm:pt>
    <dgm:pt modelId="{62DEA205-EEE7-432D-9B3B-C60B8CA4B2D8}" type="sibTrans" cxnId="{84834C85-1333-4DC7-B4EA-F7836D8BBC2D}">
      <dgm:prSet/>
      <dgm:spPr/>
      <dgm:t>
        <a:bodyPr/>
        <a:lstStyle/>
        <a:p>
          <a:endParaRPr lang="it-IT"/>
        </a:p>
      </dgm:t>
    </dgm:pt>
    <dgm:pt modelId="{001FDC35-C2EF-4E28-BD7E-80C4D47FF9EB}">
      <dgm:prSet phldrT="[Testo]"/>
      <dgm:spPr>
        <a:solidFill>
          <a:srgbClr val="00B0F0"/>
        </a:solidFill>
      </dgm:spPr>
      <dgm:t>
        <a:bodyPr/>
        <a:lstStyle/>
        <a:p>
          <a:r>
            <a:rPr lang="it-IT" dirty="0" smtClean="0"/>
            <a:t>2</a:t>
          </a:r>
          <a:endParaRPr lang="it-IT" dirty="0"/>
        </a:p>
      </dgm:t>
    </dgm:pt>
    <dgm:pt modelId="{C2E38335-3B8F-4036-9690-7D2A19339744}" type="parTrans" cxnId="{BCC4430F-6BC5-4D16-A81C-1F32ACFC3294}">
      <dgm:prSet/>
      <dgm:spPr/>
      <dgm:t>
        <a:bodyPr/>
        <a:lstStyle/>
        <a:p>
          <a:endParaRPr lang="it-IT"/>
        </a:p>
      </dgm:t>
    </dgm:pt>
    <dgm:pt modelId="{84C18216-498B-419E-BF8C-259E38E50AED}" type="sibTrans" cxnId="{BCC4430F-6BC5-4D16-A81C-1F32ACFC3294}">
      <dgm:prSet/>
      <dgm:spPr/>
      <dgm:t>
        <a:bodyPr/>
        <a:lstStyle/>
        <a:p>
          <a:endParaRPr lang="it-IT"/>
        </a:p>
      </dgm:t>
    </dgm:pt>
    <dgm:pt modelId="{505DF479-2318-4FC3-A1B7-3DC8DC44DED3}">
      <dgm:prSet phldrT="[Testo]" custT="1"/>
      <dgm:spPr/>
      <dgm:t>
        <a:bodyPr/>
        <a:lstStyle/>
        <a:p>
          <a:r>
            <a:rPr lang="it-IT" sz="2000" b="1" dirty="0" smtClean="0"/>
            <a:t>Circoscrivere con precisione l’oggetto dell’incarico</a:t>
          </a:r>
          <a:endParaRPr lang="it-IT" sz="2000" b="1" dirty="0"/>
        </a:p>
      </dgm:t>
    </dgm:pt>
    <dgm:pt modelId="{1EBB22B3-4874-4EB6-8DAF-94C7AD556B3E}" type="parTrans" cxnId="{430E2F1C-D9A4-4706-9880-21B6BE47217C}">
      <dgm:prSet/>
      <dgm:spPr/>
      <dgm:t>
        <a:bodyPr/>
        <a:lstStyle/>
        <a:p>
          <a:endParaRPr lang="it-IT"/>
        </a:p>
      </dgm:t>
    </dgm:pt>
    <dgm:pt modelId="{E6DFB9BD-C3FE-4476-9FE4-B97F5223F380}" type="sibTrans" cxnId="{430E2F1C-D9A4-4706-9880-21B6BE47217C}">
      <dgm:prSet/>
      <dgm:spPr/>
      <dgm:t>
        <a:bodyPr/>
        <a:lstStyle/>
        <a:p>
          <a:endParaRPr lang="it-IT"/>
        </a:p>
      </dgm:t>
    </dgm:pt>
    <dgm:pt modelId="{B7F3C1BC-2F07-4476-8E79-8762372D7AEC}">
      <dgm:prSet phldrT="[Testo]"/>
      <dgm:spPr>
        <a:solidFill>
          <a:srgbClr val="FF0000"/>
        </a:solidFill>
      </dgm:spPr>
      <dgm:t>
        <a:bodyPr/>
        <a:lstStyle/>
        <a:p>
          <a:r>
            <a:rPr lang="it-IT" dirty="0" smtClean="0"/>
            <a:t>3</a:t>
          </a:r>
          <a:endParaRPr lang="it-IT" dirty="0"/>
        </a:p>
      </dgm:t>
    </dgm:pt>
    <dgm:pt modelId="{1D081EDC-5DDB-411D-A692-784C526D0300}" type="parTrans" cxnId="{C0B619D0-D9AB-46D5-A56A-4FAEC072760E}">
      <dgm:prSet/>
      <dgm:spPr/>
      <dgm:t>
        <a:bodyPr/>
        <a:lstStyle/>
        <a:p>
          <a:endParaRPr lang="it-IT"/>
        </a:p>
      </dgm:t>
    </dgm:pt>
    <dgm:pt modelId="{EEAE6850-CC9A-4BEB-AAEB-3709719FEF9D}" type="sibTrans" cxnId="{C0B619D0-D9AB-46D5-A56A-4FAEC072760E}">
      <dgm:prSet/>
      <dgm:spPr/>
      <dgm:t>
        <a:bodyPr/>
        <a:lstStyle/>
        <a:p>
          <a:endParaRPr lang="it-IT"/>
        </a:p>
      </dgm:t>
    </dgm:pt>
    <dgm:pt modelId="{C4B22EEF-847E-4602-BA29-6ADF57889F6D}">
      <dgm:prSet phldrT="[Testo]" custT="1"/>
      <dgm:spPr/>
      <dgm:t>
        <a:bodyPr/>
        <a:lstStyle/>
        <a:p>
          <a:r>
            <a:rPr lang="it-IT" sz="2000" b="1" dirty="0" smtClean="0"/>
            <a:t>Individuare la data dell’accettazione e dell’inizio della prestazione</a:t>
          </a:r>
          <a:endParaRPr lang="it-IT" sz="2000" b="1" dirty="0"/>
        </a:p>
      </dgm:t>
    </dgm:pt>
    <dgm:pt modelId="{8596EA78-EAA9-4297-A5ED-76C478A04772}" type="parTrans" cxnId="{C2FCDE43-BF68-4E79-82C7-71436FFF3692}">
      <dgm:prSet/>
      <dgm:spPr/>
      <dgm:t>
        <a:bodyPr/>
        <a:lstStyle/>
        <a:p>
          <a:endParaRPr lang="it-IT"/>
        </a:p>
      </dgm:t>
    </dgm:pt>
    <dgm:pt modelId="{B394A1BF-9DB2-498A-9BCF-AC0F9D4ECE82}" type="sibTrans" cxnId="{C2FCDE43-BF68-4E79-82C7-71436FFF3692}">
      <dgm:prSet/>
      <dgm:spPr/>
      <dgm:t>
        <a:bodyPr/>
        <a:lstStyle/>
        <a:p>
          <a:endParaRPr lang="it-IT"/>
        </a:p>
      </dgm:t>
    </dgm:pt>
    <dgm:pt modelId="{8FB50410-BE54-4F0E-BD8F-BF1A2A2E5A79}">
      <dgm:prSet phldrT="[Testo]"/>
      <dgm:spPr>
        <a:solidFill>
          <a:schemeClr val="accent6"/>
        </a:solidFill>
      </dgm:spPr>
      <dgm:t>
        <a:bodyPr/>
        <a:lstStyle/>
        <a:p>
          <a:r>
            <a:rPr lang="it-IT" dirty="0" smtClean="0"/>
            <a:t>4</a:t>
          </a:r>
          <a:endParaRPr lang="it-IT" dirty="0"/>
        </a:p>
      </dgm:t>
    </dgm:pt>
    <dgm:pt modelId="{97F9779A-956F-472D-9ADB-BEC322644C08}" type="parTrans" cxnId="{36C88EEF-43C9-49B6-85C7-09CFE5FC06BA}">
      <dgm:prSet/>
      <dgm:spPr/>
      <dgm:t>
        <a:bodyPr/>
        <a:lstStyle/>
        <a:p>
          <a:endParaRPr lang="it-IT"/>
        </a:p>
      </dgm:t>
    </dgm:pt>
    <dgm:pt modelId="{9F17E957-C633-481D-81B9-9A95056DCFFC}" type="sibTrans" cxnId="{36C88EEF-43C9-49B6-85C7-09CFE5FC06BA}">
      <dgm:prSet/>
      <dgm:spPr/>
      <dgm:t>
        <a:bodyPr/>
        <a:lstStyle/>
        <a:p>
          <a:endParaRPr lang="it-IT"/>
        </a:p>
      </dgm:t>
    </dgm:pt>
    <dgm:pt modelId="{9E95FFBC-F788-4E57-B4DA-F3B9A555ACC9}">
      <dgm:prSet phldrT="[Testo]" custT="1"/>
      <dgm:spPr/>
      <dgm:t>
        <a:bodyPr/>
        <a:lstStyle/>
        <a:p>
          <a:r>
            <a:rPr lang="it-IT" sz="2000" b="1" dirty="0" smtClean="0"/>
            <a:t>Avere a disposizione i dati richiesti per le registrazioni/segnalazioni</a:t>
          </a:r>
          <a:endParaRPr lang="it-IT" sz="2000" b="1" dirty="0"/>
        </a:p>
      </dgm:t>
    </dgm:pt>
    <dgm:pt modelId="{6AF6CC61-89EC-42F0-99AC-B95EF538AB1C}" type="parTrans" cxnId="{138AF651-9665-4B3E-AECA-6F6E615D7C48}">
      <dgm:prSet/>
      <dgm:spPr/>
      <dgm:t>
        <a:bodyPr/>
        <a:lstStyle/>
        <a:p>
          <a:endParaRPr lang="it-IT"/>
        </a:p>
      </dgm:t>
    </dgm:pt>
    <dgm:pt modelId="{58917865-8135-4857-A466-68CC6607470F}" type="sibTrans" cxnId="{138AF651-9665-4B3E-AECA-6F6E615D7C48}">
      <dgm:prSet/>
      <dgm:spPr/>
      <dgm:t>
        <a:bodyPr/>
        <a:lstStyle/>
        <a:p>
          <a:endParaRPr lang="it-IT"/>
        </a:p>
      </dgm:t>
    </dgm:pt>
    <dgm:pt modelId="{FC7E2F0F-9922-4620-86E2-7E8879C628E3}" type="pres">
      <dgm:prSet presAssocID="{805B0CF2-4BC9-42EE-90FC-7949E24A96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2B627662-781C-472A-9C42-B34EA8AA9C21}" type="pres">
      <dgm:prSet presAssocID="{492B2111-2F44-4B41-803C-515DE73D01E1}" presName="linNode" presStyleCnt="0"/>
      <dgm:spPr/>
    </dgm:pt>
    <dgm:pt modelId="{EF6BCE1D-90CA-4786-8EB8-D38E2B26492B}" type="pres">
      <dgm:prSet presAssocID="{492B2111-2F44-4B41-803C-515DE73D01E1}" presName="parentText" presStyleLbl="node1" presStyleIdx="0" presStyleCnt="4" custScaleX="4007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2E2EE60-02B7-4763-BFAD-2191764018B0}" type="pres">
      <dgm:prSet presAssocID="{492B2111-2F44-4B41-803C-515DE73D01E1}" presName="descendantText" presStyleLbl="alignAccFollowNode1" presStyleIdx="0" presStyleCnt="4" custScaleX="122530" custLinFactNeighborX="-614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B4017E5-928C-49E8-89AF-E13A1277F48D}" type="pres">
      <dgm:prSet presAssocID="{03D60194-521A-43E4-8C0A-62D247C50434}" presName="sp" presStyleCnt="0"/>
      <dgm:spPr/>
    </dgm:pt>
    <dgm:pt modelId="{BE6CF1F8-A12D-4CD5-9484-D8D27FD0FBCF}" type="pres">
      <dgm:prSet presAssocID="{001FDC35-C2EF-4E28-BD7E-80C4D47FF9EB}" presName="linNode" presStyleCnt="0"/>
      <dgm:spPr/>
    </dgm:pt>
    <dgm:pt modelId="{21D06A70-4CD7-4F3F-9CCB-2967FE3B07EB}" type="pres">
      <dgm:prSet presAssocID="{001FDC35-C2EF-4E28-BD7E-80C4D47FF9EB}" presName="parentText" presStyleLbl="node1" presStyleIdx="1" presStyleCnt="4" custScaleX="4007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7550573-4342-42C8-B49B-B457804AF382}" type="pres">
      <dgm:prSet presAssocID="{001FDC35-C2EF-4E28-BD7E-80C4D47FF9EB}" presName="descendantText" presStyleLbl="alignAccFollowNode1" presStyleIdx="1" presStyleCnt="4" custScaleX="122530" custLinFactNeighborX="-614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652A92D-DA49-4C56-9168-DEAD55AB4CD1}" type="pres">
      <dgm:prSet presAssocID="{84C18216-498B-419E-BF8C-259E38E50AED}" presName="sp" presStyleCnt="0"/>
      <dgm:spPr/>
    </dgm:pt>
    <dgm:pt modelId="{3E901983-03D8-4D58-A5F5-642760FC4C4D}" type="pres">
      <dgm:prSet presAssocID="{B7F3C1BC-2F07-4476-8E79-8762372D7AEC}" presName="linNode" presStyleCnt="0"/>
      <dgm:spPr/>
    </dgm:pt>
    <dgm:pt modelId="{56897358-AB4A-44E3-A2FC-25FB04DA7C0A}" type="pres">
      <dgm:prSet presAssocID="{B7F3C1BC-2F07-4476-8E79-8762372D7AEC}" presName="parentText" presStyleLbl="node1" presStyleIdx="2" presStyleCnt="4" custScaleX="4007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7309735-2811-48FC-BC63-BA6F8B6EE863}" type="pres">
      <dgm:prSet presAssocID="{B7F3C1BC-2F07-4476-8E79-8762372D7AEC}" presName="descendantText" presStyleLbl="alignAccFollowNode1" presStyleIdx="2" presStyleCnt="4" custScaleX="122530" custLinFactNeighborX="-614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DE3C7C9-8984-438D-AED7-C4A4B626E011}" type="pres">
      <dgm:prSet presAssocID="{EEAE6850-CC9A-4BEB-AAEB-3709719FEF9D}" presName="sp" presStyleCnt="0"/>
      <dgm:spPr/>
    </dgm:pt>
    <dgm:pt modelId="{E1CECE4B-5AFC-4A12-B021-B4375045C6E2}" type="pres">
      <dgm:prSet presAssocID="{8FB50410-BE54-4F0E-BD8F-BF1A2A2E5A79}" presName="linNode" presStyleCnt="0"/>
      <dgm:spPr/>
    </dgm:pt>
    <dgm:pt modelId="{EA44DD3D-4A62-4545-8DD6-07B79C7CFB78}" type="pres">
      <dgm:prSet presAssocID="{8FB50410-BE54-4F0E-BD8F-BF1A2A2E5A79}" presName="parentText" presStyleLbl="node1" presStyleIdx="3" presStyleCnt="4" custScaleX="4061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375349A-77E5-477D-B59A-522CF797D298}" type="pres">
      <dgm:prSet presAssocID="{8FB50410-BE54-4F0E-BD8F-BF1A2A2E5A79}" presName="descendantText" presStyleLbl="alignAccFollowNode1" presStyleIdx="3" presStyleCnt="4" custScaleX="121693" custLinFactNeighborX="-614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0B619D0-D9AB-46D5-A56A-4FAEC072760E}" srcId="{805B0CF2-4BC9-42EE-90FC-7949E24A9667}" destId="{B7F3C1BC-2F07-4476-8E79-8762372D7AEC}" srcOrd="2" destOrd="0" parTransId="{1D081EDC-5DDB-411D-A692-784C526D0300}" sibTransId="{EEAE6850-CC9A-4BEB-AAEB-3709719FEF9D}"/>
    <dgm:cxn modelId="{C2FCDE43-BF68-4E79-82C7-71436FFF3692}" srcId="{B7F3C1BC-2F07-4476-8E79-8762372D7AEC}" destId="{C4B22EEF-847E-4602-BA29-6ADF57889F6D}" srcOrd="0" destOrd="0" parTransId="{8596EA78-EAA9-4297-A5ED-76C478A04772}" sibTransId="{B394A1BF-9DB2-498A-9BCF-AC0F9D4ECE82}"/>
    <dgm:cxn modelId="{BCC4430F-6BC5-4D16-A81C-1F32ACFC3294}" srcId="{805B0CF2-4BC9-42EE-90FC-7949E24A9667}" destId="{001FDC35-C2EF-4E28-BD7E-80C4D47FF9EB}" srcOrd="1" destOrd="0" parTransId="{C2E38335-3B8F-4036-9690-7D2A19339744}" sibTransId="{84C18216-498B-419E-BF8C-259E38E50AED}"/>
    <dgm:cxn modelId="{1BA7D06E-5C8B-43DE-9F0B-41B4AC7DAF00}" srcId="{805B0CF2-4BC9-42EE-90FC-7949E24A9667}" destId="{492B2111-2F44-4B41-803C-515DE73D01E1}" srcOrd="0" destOrd="0" parTransId="{EB1BBB65-62D7-4AE1-9A28-48D9CD25E334}" sibTransId="{03D60194-521A-43E4-8C0A-62D247C50434}"/>
    <dgm:cxn modelId="{606387B7-D1F8-401D-8F5B-550CCE9D921A}" type="presOf" srcId="{001FDC35-C2EF-4E28-BD7E-80C4D47FF9EB}" destId="{21D06A70-4CD7-4F3F-9CCB-2967FE3B07EB}" srcOrd="0" destOrd="0" presId="urn:microsoft.com/office/officeart/2005/8/layout/vList5"/>
    <dgm:cxn modelId="{36C88EEF-43C9-49B6-85C7-09CFE5FC06BA}" srcId="{805B0CF2-4BC9-42EE-90FC-7949E24A9667}" destId="{8FB50410-BE54-4F0E-BD8F-BF1A2A2E5A79}" srcOrd="3" destOrd="0" parTransId="{97F9779A-956F-472D-9ADB-BEC322644C08}" sibTransId="{9F17E957-C633-481D-81B9-9A95056DCFFC}"/>
    <dgm:cxn modelId="{68805BDF-8CE6-493C-B8F7-1EDAFBD5E047}" type="presOf" srcId="{B7F3C1BC-2F07-4476-8E79-8762372D7AEC}" destId="{56897358-AB4A-44E3-A2FC-25FB04DA7C0A}" srcOrd="0" destOrd="0" presId="urn:microsoft.com/office/officeart/2005/8/layout/vList5"/>
    <dgm:cxn modelId="{3BCF3237-7892-4B07-84FF-D9D8061D5F71}" type="presOf" srcId="{9E95FFBC-F788-4E57-B4DA-F3B9A555ACC9}" destId="{0375349A-77E5-477D-B59A-522CF797D298}" srcOrd="0" destOrd="0" presId="urn:microsoft.com/office/officeart/2005/8/layout/vList5"/>
    <dgm:cxn modelId="{430E2F1C-D9A4-4706-9880-21B6BE47217C}" srcId="{001FDC35-C2EF-4E28-BD7E-80C4D47FF9EB}" destId="{505DF479-2318-4FC3-A1B7-3DC8DC44DED3}" srcOrd="0" destOrd="0" parTransId="{1EBB22B3-4874-4EB6-8DAF-94C7AD556B3E}" sibTransId="{E6DFB9BD-C3FE-4476-9FE4-B97F5223F380}"/>
    <dgm:cxn modelId="{F9A588C2-BBBA-4415-8C44-FD80C660320D}" type="presOf" srcId="{492B2111-2F44-4B41-803C-515DE73D01E1}" destId="{EF6BCE1D-90CA-4786-8EB8-D38E2B26492B}" srcOrd="0" destOrd="0" presId="urn:microsoft.com/office/officeart/2005/8/layout/vList5"/>
    <dgm:cxn modelId="{669D4BB8-7169-415D-8BD4-6181B613C67B}" type="presOf" srcId="{C4B22EEF-847E-4602-BA29-6ADF57889F6D}" destId="{17309735-2811-48FC-BC63-BA6F8B6EE863}" srcOrd="0" destOrd="0" presId="urn:microsoft.com/office/officeart/2005/8/layout/vList5"/>
    <dgm:cxn modelId="{24BBACE0-B1F9-4AFB-92CE-A33C59033A49}" type="presOf" srcId="{505DF479-2318-4FC3-A1B7-3DC8DC44DED3}" destId="{17550573-4342-42C8-B49B-B457804AF382}" srcOrd="0" destOrd="0" presId="urn:microsoft.com/office/officeart/2005/8/layout/vList5"/>
    <dgm:cxn modelId="{95B54107-86AC-4FB8-84E0-FB578C07F11A}" type="presOf" srcId="{5CF259CF-9374-4A86-A516-9BE243F4FC98}" destId="{A2E2EE60-02B7-4763-BFAD-2191764018B0}" srcOrd="0" destOrd="0" presId="urn:microsoft.com/office/officeart/2005/8/layout/vList5"/>
    <dgm:cxn modelId="{84834C85-1333-4DC7-B4EA-F7836D8BBC2D}" srcId="{492B2111-2F44-4B41-803C-515DE73D01E1}" destId="{5CF259CF-9374-4A86-A516-9BE243F4FC98}" srcOrd="0" destOrd="0" parTransId="{5D70326D-0CE6-4712-9FBF-C284B6630293}" sibTransId="{62DEA205-EEE7-432D-9B3B-C60B8CA4B2D8}"/>
    <dgm:cxn modelId="{5140A4AB-DD8F-42F9-9CD2-DF58B24B2B36}" type="presOf" srcId="{805B0CF2-4BC9-42EE-90FC-7949E24A9667}" destId="{FC7E2F0F-9922-4620-86E2-7E8879C628E3}" srcOrd="0" destOrd="0" presId="urn:microsoft.com/office/officeart/2005/8/layout/vList5"/>
    <dgm:cxn modelId="{A60E3BE5-74D4-4288-B97A-F73F729E4D43}" type="presOf" srcId="{8FB50410-BE54-4F0E-BD8F-BF1A2A2E5A79}" destId="{EA44DD3D-4A62-4545-8DD6-07B79C7CFB78}" srcOrd="0" destOrd="0" presId="urn:microsoft.com/office/officeart/2005/8/layout/vList5"/>
    <dgm:cxn modelId="{138AF651-9665-4B3E-AECA-6F6E615D7C48}" srcId="{8FB50410-BE54-4F0E-BD8F-BF1A2A2E5A79}" destId="{9E95FFBC-F788-4E57-B4DA-F3B9A555ACC9}" srcOrd="0" destOrd="0" parTransId="{6AF6CC61-89EC-42F0-99AC-B95EF538AB1C}" sibTransId="{58917865-8135-4857-A466-68CC6607470F}"/>
    <dgm:cxn modelId="{FC599C8E-BF1D-426A-A5C2-9FFD36EBFF00}" type="presParOf" srcId="{FC7E2F0F-9922-4620-86E2-7E8879C628E3}" destId="{2B627662-781C-472A-9C42-B34EA8AA9C21}" srcOrd="0" destOrd="0" presId="urn:microsoft.com/office/officeart/2005/8/layout/vList5"/>
    <dgm:cxn modelId="{087942BC-D7C5-4388-BC61-084676E1364C}" type="presParOf" srcId="{2B627662-781C-472A-9C42-B34EA8AA9C21}" destId="{EF6BCE1D-90CA-4786-8EB8-D38E2B26492B}" srcOrd="0" destOrd="0" presId="urn:microsoft.com/office/officeart/2005/8/layout/vList5"/>
    <dgm:cxn modelId="{83EBB8E8-7FD8-4F7A-8C5A-91F2CB4FFC10}" type="presParOf" srcId="{2B627662-781C-472A-9C42-B34EA8AA9C21}" destId="{A2E2EE60-02B7-4763-BFAD-2191764018B0}" srcOrd="1" destOrd="0" presId="urn:microsoft.com/office/officeart/2005/8/layout/vList5"/>
    <dgm:cxn modelId="{8EC11F8C-AB83-4BDE-BB6B-D9BEF2E94342}" type="presParOf" srcId="{FC7E2F0F-9922-4620-86E2-7E8879C628E3}" destId="{5B4017E5-928C-49E8-89AF-E13A1277F48D}" srcOrd="1" destOrd="0" presId="urn:microsoft.com/office/officeart/2005/8/layout/vList5"/>
    <dgm:cxn modelId="{99F20A96-B17D-4B3A-BA8B-7A232F6A9B65}" type="presParOf" srcId="{FC7E2F0F-9922-4620-86E2-7E8879C628E3}" destId="{BE6CF1F8-A12D-4CD5-9484-D8D27FD0FBCF}" srcOrd="2" destOrd="0" presId="urn:microsoft.com/office/officeart/2005/8/layout/vList5"/>
    <dgm:cxn modelId="{87EFB787-F699-48B7-A946-CD2C63EF3FFB}" type="presParOf" srcId="{BE6CF1F8-A12D-4CD5-9484-D8D27FD0FBCF}" destId="{21D06A70-4CD7-4F3F-9CCB-2967FE3B07EB}" srcOrd="0" destOrd="0" presId="urn:microsoft.com/office/officeart/2005/8/layout/vList5"/>
    <dgm:cxn modelId="{9CBDBEAE-1CBD-4119-912F-EA76AC1137C4}" type="presParOf" srcId="{BE6CF1F8-A12D-4CD5-9484-D8D27FD0FBCF}" destId="{17550573-4342-42C8-B49B-B457804AF382}" srcOrd="1" destOrd="0" presId="urn:microsoft.com/office/officeart/2005/8/layout/vList5"/>
    <dgm:cxn modelId="{E8D7464E-5E7A-4401-9FA6-95FC6255F9A0}" type="presParOf" srcId="{FC7E2F0F-9922-4620-86E2-7E8879C628E3}" destId="{A652A92D-DA49-4C56-9168-DEAD55AB4CD1}" srcOrd="3" destOrd="0" presId="urn:microsoft.com/office/officeart/2005/8/layout/vList5"/>
    <dgm:cxn modelId="{6DA48862-4A43-46FC-A763-DCDCC912A259}" type="presParOf" srcId="{FC7E2F0F-9922-4620-86E2-7E8879C628E3}" destId="{3E901983-03D8-4D58-A5F5-642760FC4C4D}" srcOrd="4" destOrd="0" presId="urn:microsoft.com/office/officeart/2005/8/layout/vList5"/>
    <dgm:cxn modelId="{C7467C6F-D011-488B-A28A-4324D19E6B6C}" type="presParOf" srcId="{3E901983-03D8-4D58-A5F5-642760FC4C4D}" destId="{56897358-AB4A-44E3-A2FC-25FB04DA7C0A}" srcOrd="0" destOrd="0" presId="urn:microsoft.com/office/officeart/2005/8/layout/vList5"/>
    <dgm:cxn modelId="{48158F96-3A96-4168-AD0A-3ADBE17A3F43}" type="presParOf" srcId="{3E901983-03D8-4D58-A5F5-642760FC4C4D}" destId="{17309735-2811-48FC-BC63-BA6F8B6EE863}" srcOrd="1" destOrd="0" presId="urn:microsoft.com/office/officeart/2005/8/layout/vList5"/>
    <dgm:cxn modelId="{6556F884-0D8D-4F3B-9311-B468C79E9954}" type="presParOf" srcId="{FC7E2F0F-9922-4620-86E2-7E8879C628E3}" destId="{8DE3C7C9-8984-438D-AED7-C4A4B626E011}" srcOrd="5" destOrd="0" presId="urn:microsoft.com/office/officeart/2005/8/layout/vList5"/>
    <dgm:cxn modelId="{525B0311-1E1B-41D8-93EA-E24BE51236BD}" type="presParOf" srcId="{FC7E2F0F-9922-4620-86E2-7E8879C628E3}" destId="{E1CECE4B-5AFC-4A12-B021-B4375045C6E2}" srcOrd="6" destOrd="0" presId="urn:microsoft.com/office/officeart/2005/8/layout/vList5"/>
    <dgm:cxn modelId="{67311784-EBD4-421A-88C7-48F0E9B55EDD}" type="presParOf" srcId="{E1CECE4B-5AFC-4A12-B021-B4375045C6E2}" destId="{EA44DD3D-4A62-4545-8DD6-07B79C7CFB78}" srcOrd="0" destOrd="0" presId="urn:microsoft.com/office/officeart/2005/8/layout/vList5"/>
    <dgm:cxn modelId="{6E6168E8-F354-446A-BAAA-8112D66976C5}" type="presParOf" srcId="{E1CECE4B-5AFC-4A12-B021-B4375045C6E2}" destId="{0375349A-77E5-477D-B59A-522CF797D29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6FB127-5080-4615-921E-82894E58883C}" type="doc">
      <dgm:prSet loTypeId="urn:microsoft.com/office/officeart/2005/8/layout/hierarchy1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BE104DAE-423A-4A93-B788-42993B7FD07F}">
      <dgm:prSet phldrT="[Testo]"/>
      <dgm:spPr/>
      <dgm:t>
        <a:bodyPr/>
        <a:lstStyle/>
        <a:p>
          <a:r>
            <a:rPr lang="it-IT" b="1" dirty="0" smtClean="0"/>
            <a:t>OBBLIGO </a:t>
          </a:r>
          <a:r>
            <a:rPr lang="it-IT" b="1" dirty="0" err="1" smtClean="0"/>
            <a:t>DI</a:t>
          </a:r>
          <a:r>
            <a:rPr lang="it-IT" b="1" dirty="0" smtClean="0"/>
            <a:t> ADEGUATA VERIFICA DELLA CLIENTELA</a:t>
          </a:r>
          <a:endParaRPr lang="it-IT" b="1" dirty="0"/>
        </a:p>
      </dgm:t>
    </dgm:pt>
    <dgm:pt modelId="{D864E6AA-F638-4ABA-B760-254E2DA1F00E}" type="parTrans" cxnId="{EE205793-CBCA-4B2F-A2C6-580985D866CA}">
      <dgm:prSet/>
      <dgm:spPr/>
      <dgm:t>
        <a:bodyPr/>
        <a:lstStyle/>
        <a:p>
          <a:endParaRPr lang="it-IT"/>
        </a:p>
      </dgm:t>
    </dgm:pt>
    <dgm:pt modelId="{9FB68DF3-433D-4BD9-AB0D-EB9895AE56A4}" type="sibTrans" cxnId="{EE205793-CBCA-4B2F-A2C6-580985D866CA}">
      <dgm:prSet/>
      <dgm:spPr/>
      <dgm:t>
        <a:bodyPr/>
        <a:lstStyle/>
        <a:p>
          <a:endParaRPr lang="it-IT"/>
        </a:p>
      </dgm:t>
    </dgm:pt>
    <dgm:pt modelId="{A6456F23-0470-40B5-997F-10539CDFD68D}">
      <dgm:prSet phldrT="[Testo]" custT="1"/>
      <dgm:spPr/>
      <dgm:t>
        <a:bodyPr/>
        <a:lstStyle/>
        <a:p>
          <a:r>
            <a:rPr lang="it-IT" sz="1200" b="1" dirty="0" smtClean="0">
              <a:solidFill>
                <a:srgbClr val="FF0000"/>
              </a:solidFill>
            </a:rPr>
            <a:t>IDENTIFICAZIONE E VERIFICA DELL’IDENTITA’</a:t>
          </a:r>
          <a:endParaRPr lang="it-IT" sz="1200" b="1" dirty="0">
            <a:solidFill>
              <a:srgbClr val="FF0000"/>
            </a:solidFill>
          </a:endParaRPr>
        </a:p>
      </dgm:t>
    </dgm:pt>
    <dgm:pt modelId="{B6C564F5-6204-466C-A003-CE7ADF3D4C5F}" type="parTrans" cxnId="{8976F1B3-31A9-4D42-89BB-0B338B555A90}">
      <dgm:prSet/>
      <dgm:spPr/>
      <dgm:t>
        <a:bodyPr/>
        <a:lstStyle/>
        <a:p>
          <a:endParaRPr lang="it-IT" sz="2400" b="1"/>
        </a:p>
      </dgm:t>
    </dgm:pt>
    <dgm:pt modelId="{DEAFD5B2-0353-41C9-83D2-620FC2FD5576}" type="sibTrans" cxnId="{8976F1B3-31A9-4D42-89BB-0B338B555A90}">
      <dgm:prSet/>
      <dgm:spPr/>
      <dgm:t>
        <a:bodyPr/>
        <a:lstStyle/>
        <a:p>
          <a:endParaRPr lang="it-IT"/>
        </a:p>
      </dgm:t>
    </dgm:pt>
    <dgm:pt modelId="{1413C9D6-78A0-45BD-8C11-0E549659A788}">
      <dgm:prSet phldrT="[Testo]" custT="1"/>
      <dgm:spPr/>
      <dgm:t>
        <a:bodyPr/>
        <a:lstStyle/>
        <a:p>
          <a:r>
            <a:rPr lang="it-IT" sz="1100" b="1" dirty="0" smtClean="0"/>
            <a:t>DEL</a:t>
          </a:r>
        </a:p>
        <a:p>
          <a:r>
            <a:rPr lang="it-IT" sz="1100" b="1" dirty="0" smtClean="0"/>
            <a:t>CLIENTE</a:t>
          </a:r>
        </a:p>
        <a:p>
          <a:r>
            <a:rPr lang="it-IT" sz="1100" b="1" dirty="0" smtClean="0"/>
            <a:t>(e verifica del potere di rappresentanza)</a:t>
          </a:r>
          <a:endParaRPr lang="it-IT" sz="1100" b="1" dirty="0"/>
        </a:p>
      </dgm:t>
    </dgm:pt>
    <dgm:pt modelId="{DEB6A94F-A138-4270-8FA7-51705B1D47F5}" type="parTrans" cxnId="{04A467C1-039F-4BCB-9890-4C17B4CB47A2}">
      <dgm:prSet/>
      <dgm:spPr/>
      <dgm:t>
        <a:bodyPr/>
        <a:lstStyle/>
        <a:p>
          <a:endParaRPr lang="it-IT" sz="2400" b="1"/>
        </a:p>
      </dgm:t>
    </dgm:pt>
    <dgm:pt modelId="{E972AB88-5323-49A1-8D7E-13719F5EA79E}" type="sibTrans" cxnId="{04A467C1-039F-4BCB-9890-4C17B4CB47A2}">
      <dgm:prSet/>
      <dgm:spPr/>
      <dgm:t>
        <a:bodyPr/>
        <a:lstStyle/>
        <a:p>
          <a:endParaRPr lang="it-IT"/>
        </a:p>
      </dgm:t>
    </dgm:pt>
    <dgm:pt modelId="{E7CEB11A-89B6-4658-AD0A-87023C0B53A8}">
      <dgm:prSet phldrT="[Testo]" custT="1"/>
      <dgm:spPr/>
      <dgm:t>
        <a:bodyPr/>
        <a:lstStyle/>
        <a:p>
          <a:r>
            <a:rPr lang="it-IT" sz="1100" b="1" dirty="0" smtClean="0"/>
            <a:t>DELL’EVENTUALE</a:t>
          </a:r>
        </a:p>
        <a:p>
          <a:r>
            <a:rPr lang="it-IT" sz="1100" b="1" dirty="0" smtClean="0"/>
            <a:t>TITOLARE</a:t>
          </a:r>
        </a:p>
        <a:p>
          <a:r>
            <a:rPr lang="it-IT" sz="1100" b="1" dirty="0" smtClean="0"/>
            <a:t>EFFETTIVO</a:t>
          </a:r>
          <a:endParaRPr lang="it-IT" sz="1100" b="1" dirty="0"/>
        </a:p>
      </dgm:t>
    </dgm:pt>
    <dgm:pt modelId="{002D3E84-4632-420D-9AA7-E7CEA9CE159E}" type="parTrans" cxnId="{28DDC201-1C1D-4E55-B052-98D043E7A491}">
      <dgm:prSet/>
      <dgm:spPr/>
      <dgm:t>
        <a:bodyPr/>
        <a:lstStyle/>
        <a:p>
          <a:endParaRPr lang="it-IT" sz="2400" b="1"/>
        </a:p>
      </dgm:t>
    </dgm:pt>
    <dgm:pt modelId="{F0F5828A-FCC7-4986-8CD3-8AEBB7726EDE}" type="sibTrans" cxnId="{28DDC201-1C1D-4E55-B052-98D043E7A491}">
      <dgm:prSet/>
      <dgm:spPr/>
      <dgm:t>
        <a:bodyPr/>
        <a:lstStyle/>
        <a:p>
          <a:endParaRPr lang="it-IT"/>
        </a:p>
      </dgm:t>
    </dgm:pt>
    <dgm:pt modelId="{6EADF4CD-7593-40D8-967D-5B0E580EE9A2}">
      <dgm:prSet phldrT="[Testo]" custT="1"/>
      <dgm:spPr/>
      <dgm:t>
        <a:bodyPr/>
        <a:lstStyle/>
        <a:p>
          <a:r>
            <a:rPr lang="it-IT" sz="1100" b="1" dirty="0" smtClean="0">
              <a:solidFill>
                <a:srgbClr val="FF0000"/>
              </a:solidFill>
            </a:rPr>
            <a:t>OTTENERE INFORMAZIONI</a:t>
          </a:r>
          <a:br>
            <a:rPr lang="it-IT" sz="1100" b="1" dirty="0" smtClean="0">
              <a:solidFill>
                <a:srgbClr val="FF0000"/>
              </a:solidFill>
            </a:rPr>
          </a:br>
          <a:r>
            <a:rPr lang="it-IT" sz="1100" b="1" dirty="0" smtClean="0"/>
            <a:t>SU SCOPO E NATURA DELLA PRESTAZIONE PROFESSIONALE</a:t>
          </a:r>
          <a:endParaRPr lang="it-IT" sz="1100" b="1" dirty="0"/>
        </a:p>
      </dgm:t>
    </dgm:pt>
    <dgm:pt modelId="{919D8E91-B9C2-48EF-9A9B-D1D105FA6049}" type="parTrans" cxnId="{70516C5A-514B-4B21-9584-D67FF3667EF1}">
      <dgm:prSet/>
      <dgm:spPr/>
      <dgm:t>
        <a:bodyPr/>
        <a:lstStyle/>
        <a:p>
          <a:endParaRPr lang="it-IT" sz="2400" b="1"/>
        </a:p>
      </dgm:t>
    </dgm:pt>
    <dgm:pt modelId="{70081133-F5CA-4B77-AB2D-0100686CAA8D}" type="sibTrans" cxnId="{70516C5A-514B-4B21-9584-D67FF3667EF1}">
      <dgm:prSet/>
      <dgm:spPr/>
      <dgm:t>
        <a:bodyPr/>
        <a:lstStyle/>
        <a:p>
          <a:endParaRPr lang="it-IT"/>
        </a:p>
      </dgm:t>
    </dgm:pt>
    <dgm:pt modelId="{EE2AF062-64AA-4252-8F3C-98FF2C1EB69A}">
      <dgm:prSet phldrT="[Testo]" custT="1"/>
      <dgm:spPr/>
      <dgm:t>
        <a:bodyPr/>
        <a:lstStyle/>
        <a:p>
          <a:r>
            <a:rPr lang="it-IT" sz="1100" b="1" dirty="0" smtClean="0">
              <a:solidFill>
                <a:srgbClr val="FF0000"/>
              </a:solidFill>
            </a:rPr>
            <a:t>CONTROLLO COSTANTE</a:t>
          </a:r>
          <a:br>
            <a:rPr lang="it-IT" sz="1100" b="1" dirty="0" smtClean="0">
              <a:solidFill>
                <a:srgbClr val="FF0000"/>
              </a:solidFill>
            </a:rPr>
          </a:br>
          <a:r>
            <a:rPr lang="it-IT" sz="1100" b="1" dirty="0" smtClean="0"/>
            <a:t>NEL CORSO DELLA PRESTAZIONE PROFESSIONALE</a:t>
          </a:r>
          <a:endParaRPr lang="it-IT" sz="1100" b="1" dirty="0"/>
        </a:p>
      </dgm:t>
    </dgm:pt>
    <dgm:pt modelId="{73CCB1E8-609F-4BE3-824F-4FECFD9B5C51}" type="parTrans" cxnId="{6044D750-BBD0-49D7-862A-7BC90F278B06}">
      <dgm:prSet/>
      <dgm:spPr/>
      <dgm:t>
        <a:bodyPr/>
        <a:lstStyle/>
        <a:p>
          <a:endParaRPr lang="it-IT" sz="2400" b="1"/>
        </a:p>
      </dgm:t>
    </dgm:pt>
    <dgm:pt modelId="{A272D898-0DAC-4495-9B1E-95CDCB075A5E}" type="sibTrans" cxnId="{6044D750-BBD0-49D7-862A-7BC90F278B06}">
      <dgm:prSet/>
      <dgm:spPr/>
      <dgm:t>
        <a:bodyPr/>
        <a:lstStyle/>
        <a:p>
          <a:endParaRPr lang="it-IT"/>
        </a:p>
      </dgm:t>
    </dgm:pt>
    <dgm:pt modelId="{AF77F4AC-B540-48C1-A3EE-162F0635FF80}" type="pres">
      <dgm:prSet presAssocID="{CC6FB127-5080-4615-921E-82894E5888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956187A2-3A83-4826-96B4-C63776FB326E}" type="pres">
      <dgm:prSet presAssocID="{BE104DAE-423A-4A93-B788-42993B7FD07F}" presName="hierRoot1" presStyleCnt="0"/>
      <dgm:spPr/>
    </dgm:pt>
    <dgm:pt modelId="{AF7CC33F-8E90-438F-8D13-7B2700A794E3}" type="pres">
      <dgm:prSet presAssocID="{BE104DAE-423A-4A93-B788-42993B7FD07F}" presName="composite" presStyleCnt="0"/>
      <dgm:spPr/>
    </dgm:pt>
    <dgm:pt modelId="{81C08DC7-40E6-4C37-B12E-0DE4F28B4BFC}" type="pres">
      <dgm:prSet presAssocID="{BE104DAE-423A-4A93-B788-42993B7FD07F}" presName="background" presStyleLbl="node0" presStyleIdx="0" presStyleCn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</dgm:pt>
    <dgm:pt modelId="{64BAD74A-7DC9-42B3-AEBB-FD91C10CA570}" type="pres">
      <dgm:prSet presAssocID="{BE104DAE-423A-4A93-B788-42993B7FD07F}" presName="text" presStyleLbl="fgAcc0" presStyleIdx="0" presStyleCnt="1" custScaleX="150297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E708DA12-CE54-4F3C-8AD2-CABC7732270F}" type="pres">
      <dgm:prSet presAssocID="{BE104DAE-423A-4A93-B788-42993B7FD07F}" presName="hierChild2" presStyleCnt="0"/>
      <dgm:spPr/>
    </dgm:pt>
    <dgm:pt modelId="{B13CEDF2-6B1F-41BF-B321-451A86131B7A}" type="pres">
      <dgm:prSet presAssocID="{B6C564F5-6204-466C-A003-CE7ADF3D4C5F}" presName="Name10" presStyleLbl="parChTrans1D2" presStyleIdx="0" presStyleCnt="3"/>
      <dgm:spPr/>
      <dgm:t>
        <a:bodyPr/>
        <a:lstStyle/>
        <a:p>
          <a:endParaRPr lang="it-IT"/>
        </a:p>
      </dgm:t>
    </dgm:pt>
    <dgm:pt modelId="{D8CDD13D-8322-4E3F-91B3-04E09924B9CE}" type="pres">
      <dgm:prSet presAssocID="{A6456F23-0470-40B5-997F-10539CDFD68D}" presName="hierRoot2" presStyleCnt="0"/>
      <dgm:spPr/>
    </dgm:pt>
    <dgm:pt modelId="{A69F2F68-1C67-44AF-8655-A00F737E4593}" type="pres">
      <dgm:prSet presAssocID="{A6456F23-0470-40B5-997F-10539CDFD68D}" presName="composite2" presStyleCnt="0"/>
      <dgm:spPr/>
    </dgm:pt>
    <dgm:pt modelId="{BCFF88CA-0564-4CED-8903-58FD0716E42E}" type="pres">
      <dgm:prSet presAssocID="{A6456F23-0470-40B5-997F-10539CDFD68D}" presName="background2" presStyleLbl="node2" presStyleIdx="0" presStyleCnt="3"/>
      <dgm:spPr/>
    </dgm:pt>
    <dgm:pt modelId="{FE4D65EA-66C7-4ADA-B106-D57FD660DEC1}" type="pres">
      <dgm:prSet presAssocID="{A6456F23-0470-40B5-997F-10539CDFD68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52527F8F-58B3-4790-90B4-2CF52F62D9E6}" type="pres">
      <dgm:prSet presAssocID="{A6456F23-0470-40B5-997F-10539CDFD68D}" presName="hierChild3" presStyleCnt="0"/>
      <dgm:spPr/>
    </dgm:pt>
    <dgm:pt modelId="{A0D72321-5A23-4C09-A83C-3CB11732A252}" type="pres">
      <dgm:prSet presAssocID="{DEB6A94F-A138-4270-8FA7-51705B1D47F5}" presName="Name17" presStyleLbl="parChTrans1D3" presStyleIdx="0" presStyleCnt="2"/>
      <dgm:spPr/>
      <dgm:t>
        <a:bodyPr/>
        <a:lstStyle/>
        <a:p>
          <a:endParaRPr lang="it-IT"/>
        </a:p>
      </dgm:t>
    </dgm:pt>
    <dgm:pt modelId="{5ADC247F-1A4C-471C-A496-189F0CDE2E91}" type="pres">
      <dgm:prSet presAssocID="{1413C9D6-78A0-45BD-8C11-0E549659A788}" presName="hierRoot3" presStyleCnt="0"/>
      <dgm:spPr/>
    </dgm:pt>
    <dgm:pt modelId="{9F5B48AF-845F-4C2B-9152-6EA6082F5295}" type="pres">
      <dgm:prSet presAssocID="{1413C9D6-78A0-45BD-8C11-0E549659A788}" presName="composite3" presStyleCnt="0"/>
      <dgm:spPr/>
    </dgm:pt>
    <dgm:pt modelId="{C7980DFD-57E4-4A45-BC8E-B7E0B251FB53}" type="pres">
      <dgm:prSet presAssocID="{1413C9D6-78A0-45BD-8C11-0E549659A788}" presName="background3" presStyleLbl="node3" presStyleIdx="0" presStyleCnt="2"/>
      <dgm:spPr/>
    </dgm:pt>
    <dgm:pt modelId="{94CA31A1-CB50-4BD0-9978-38C5B44BC13F}" type="pres">
      <dgm:prSet presAssocID="{1413C9D6-78A0-45BD-8C11-0E549659A788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95D15C48-7A85-4088-93E0-F4918547C367}" type="pres">
      <dgm:prSet presAssocID="{1413C9D6-78A0-45BD-8C11-0E549659A788}" presName="hierChild4" presStyleCnt="0"/>
      <dgm:spPr/>
    </dgm:pt>
    <dgm:pt modelId="{EAA8BE7F-2568-4250-8FD0-022986AA6F82}" type="pres">
      <dgm:prSet presAssocID="{002D3E84-4632-420D-9AA7-E7CEA9CE159E}" presName="Name17" presStyleLbl="parChTrans1D3" presStyleIdx="1" presStyleCnt="2"/>
      <dgm:spPr/>
      <dgm:t>
        <a:bodyPr/>
        <a:lstStyle/>
        <a:p>
          <a:endParaRPr lang="it-IT"/>
        </a:p>
      </dgm:t>
    </dgm:pt>
    <dgm:pt modelId="{6C01A1A6-817E-4478-9A2A-2A5B9936F1E4}" type="pres">
      <dgm:prSet presAssocID="{E7CEB11A-89B6-4658-AD0A-87023C0B53A8}" presName="hierRoot3" presStyleCnt="0"/>
      <dgm:spPr/>
    </dgm:pt>
    <dgm:pt modelId="{E008B6DE-037F-4533-BA6C-7D39E7CF350F}" type="pres">
      <dgm:prSet presAssocID="{E7CEB11A-89B6-4658-AD0A-87023C0B53A8}" presName="composite3" presStyleCnt="0"/>
      <dgm:spPr/>
    </dgm:pt>
    <dgm:pt modelId="{2E013CA1-631F-4336-ABB0-A872CCDEA08F}" type="pres">
      <dgm:prSet presAssocID="{E7CEB11A-89B6-4658-AD0A-87023C0B53A8}" presName="background3" presStyleLbl="node3" presStyleIdx="1" presStyleCnt="2"/>
      <dgm:spPr/>
    </dgm:pt>
    <dgm:pt modelId="{3F16F758-4CF7-46D0-995A-FE9F49B17142}" type="pres">
      <dgm:prSet presAssocID="{E7CEB11A-89B6-4658-AD0A-87023C0B53A8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9DF3CE91-42DC-4337-8C4D-0D72A16F9506}" type="pres">
      <dgm:prSet presAssocID="{E7CEB11A-89B6-4658-AD0A-87023C0B53A8}" presName="hierChild4" presStyleCnt="0"/>
      <dgm:spPr/>
    </dgm:pt>
    <dgm:pt modelId="{5C7F224A-901C-4A10-93AA-25E3C56CD918}" type="pres">
      <dgm:prSet presAssocID="{919D8E91-B9C2-48EF-9A9B-D1D105FA6049}" presName="Name10" presStyleLbl="parChTrans1D2" presStyleIdx="1" presStyleCnt="3"/>
      <dgm:spPr/>
      <dgm:t>
        <a:bodyPr/>
        <a:lstStyle/>
        <a:p>
          <a:endParaRPr lang="it-IT"/>
        </a:p>
      </dgm:t>
    </dgm:pt>
    <dgm:pt modelId="{CDCDD867-4F3B-43D9-8E3B-BA20307FC2B8}" type="pres">
      <dgm:prSet presAssocID="{6EADF4CD-7593-40D8-967D-5B0E580EE9A2}" presName="hierRoot2" presStyleCnt="0"/>
      <dgm:spPr/>
    </dgm:pt>
    <dgm:pt modelId="{C5B2EEB6-8E38-43FE-85C7-DFAB44E58BB9}" type="pres">
      <dgm:prSet presAssocID="{6EADF4CD-7593-40D8-967D-5B0E580EE9A2}" presName="composite2" presStyleCnt="0"/>
      <dgm:spPr/>
    </dgm:pt>
    <dgm:pt modelId="{F26CE1AE-6693-4E78-81E3-25B91DB9BC23}" type="pres">
      <dgm:prSet presAssocID="{6EADF4CD-7593-40D8-967D-5B0E580EE9A2}" presName="background2" presStyleLbl="node2" presStyleIdx="1" presStyleCnt="3"/>
      <dgm:spPr/>
    </dgm:pt>
    <dgm:pt modelId="{ED0AD968-5599-4931-ACBF-E0CA6531ACDD}" type="pres">
      <dgm:prSet presAssocID="{6EADF4CD-7593-40D8-967D-5B0E580EE9A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EDAD4AA0-C7E2-4FAF-986F-4D0BE9C531C0}" type="pres">
      <dgm:prSet presAssocID="{6EADF4CD-7593-40D8-967D-5B0E580EE9A2}" presName="hierChild3" presStyleCnt="0"/>
      <dgm:spPr/>
    </dgm:pt>
    <dgm:pt modelId="{935F1160-16DC-49EA-8522-9678A14AC18E}" type="pres">
      <dgm:prSet presAssocID="{73CCB1E8-609F-4BE3-824F-4FECFD9B5C51}" presName="Name10" presStyleLbl="parChTrans1D2" presStyleIdx="2" presStyleCnt="3"/>
      <dgm:spPr/>
      <dgm:t>
        <a:bodyPr/>
        <a:lstStyle/>
        <a:p>
          <a:endParaRPr lang="it-IT"/>
        </a:p>
      </dgm:t>
    </dgm:pt>
    <dgm:pt modelId="{F628A5AE-28E8-4B4A-B6C6-D97028A70563}" type="pres">
      <dgm:prSet presAssocID="{EE2AF062-64AA-4252-8F3C-98FF2C1EB69A}" presName="hierRoot2" presStyleCnt="0"/>
      <dgm:spPr/>
    </dgm:pt>
    <dgm:pt modelId="{8AD5E41C-240B-4987-AA1B-171FCF5F541D}" type="pres">
      <dgm:prSet presAssocID="{EE2AF062-64AA-4252-8F3C-98FF2C1EB69A}" presName="composite2" presStyleCnt="0"/>
      <dgm:spPr/>
    </dgm:pt>
    <dgm:pt modelId="{DD2E09AF-BB66-44EF-BD82-5C19D8B780D7}" type="pres">
      <dgm:prSet presAssocID="{EE2AF062-64AA-4252-8F3C-98FF2C1EB69A}" presName="background2" presStyleLbl="node2" presStyleIdx="2" presStyleCnt="3"/>
      <dgm:spPr/>
    </dgm:pt>
    <dgm:pt modelId="{4931F137-385E-4225-899F-CB709F0AEA61}" type="pres">
      <dgm:prSet presAssocID="{EE2AF062-64AA-4252-8F3C-98FF2C1EB69A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C53267E-6A47-4121-8743-F4212883CFFF}" type="pres">
      <dgm:prSet presAssocID="{EE2AF062-64AA-4252-8F3C-98FF2C1EB69A}" presName="hierChild3" presStyleCnt="0"/>
      <dgm:spPr/>
    </dgm:pt>
  </dgm:ptLst>
  <dgm:cxnLst>
    <dgm:cxn modelId="{8976F1B3-31A9-4D42-89BB-0B338B555A90}" srcId="{BE104DAE-423A-4A93-B788-42993B7FD07F}" destId="{A6456F23-0470-40B5-997F-10539CDFD68D}" srcOrd="0" destOrd="0" parTransId="{B6C564F5-6204-466C-A003-CE7ADF3D4C5F}" sibTransId="{DEAFD5B2-0353-41C9-83D2-620FC2FD5576}"/>
    <dgm:cxn modelId="{FC40DE18-31A8-46B4-BB09-FBCD6FA3EDAE}" type="presOf" srcId="{B6C564F5-6204-466C-A003-CE7ADF3D4C5F}" destId="{B13CEDF2-6B1F-41BF-B321-451A86131B7A}" srcOrd="0" destOrd="0" presId="urn:microsoft.com/office/officeart/2005/8/layout/hierarchy1"/>
    <dgm:cxn modelId="{EE205793-CBCA-4B2F-A2C6-580985D866CA}" srcId="{CC6FB127-5080-4615-921E-82894E58883C}" destId="{BE104DAE-423A-4A93-B788-42993B7FD07F}" srcOrd="0" destOrd="0" parTransId="{D864E6AA-F638-4ABA-B760-254E2DA1F00E}" sibTransId="{9FB68DF3-433D-4BD9-AB0D-EB9895AE56A4}"/>
    <dgm:cxn modelId="{A8358156-B5F1-4813-8C73-94B6D7474C38}" type="presOf" srcId="{A6456F23-0470-40B5-997F-10539CDFD68D}" destId="{FE4D65EA-66C7-4ADA-B106-D57FD660DEC1}" srcOrd="0" destOrd="0" presId="urn:microsoft.com/office/officeart/2005/8/layout/hierarchy1"/>
    <dgm:cxn modelId="{6044D750-BBD0-49D7-862A-7BC90F278B06}" srcId="{BE104DAE-423A-4A93-B788-42993B7FD07F}" destId="{EE2AF062-64AA-4252-8F3C-98FF2C1EB69A}" srcOrd="2" destOrd="0" parTransId="{73CCB1E8-609F-4BE3-824F-4FECFD9B5C51}" sibTransId="{A272D898-0DAC-4495-9B1E-95CDCB075A5E}"/>
    <dgm:cxn modelId="{4638CE0E-48D5-4B95-86BD-7857106B4F2F}" type="presOf" srcId="{EE2AF062-64AA-4252-8F3C-98FF2C1EB69A}" destId="{4931F137-385E-4225-899F-CB709F0AEA61}" srcOrd="0" destOrd="0" presId="urn:microsoft.com/office/officeart/2005/8/layout/hierarchy1"/>
    <dgm:cxn modelId="{FBB47080-476D-4F1E-9C43-1FF07D9D4C10}" type="presOf" srcId="{DEB6A94F-A138-4270-8FA7-51705B1D47F5}" destId="{A0D72321-5A23-4C09-A83C-3CB11732A252}" srcOrd="0" destOrd="0" presId="urn:microsoft.com/office/officeart/2005/8/layout/hierarchy1"/>
    <dgm:cxn modelId="{FF139092-B37A-474E-B15E-06B90F53A99D}" type="presOf" srcId="{002D3E84-4632-420D-9AA7-E7CEA9CE159E}" destId="{EAA8BE7F-2568-4250-8FD0-022986AA6F82}" srcOrd="0" destOrd="0" presId="urn:microsoft.com/office/officeart/2005/8/layout/hierarchy1"/>
    <dgm:cxn modelId="{04A467C1-039F-4BCB-9890-4C17B4CB47A2}" srcId="{A6456F23-0470-40B5-997F-10539CDFD68D}" destId="{1413C9D6-78A0-45BD-8C11-0E549659A788}" srcOrd="0" destOrd="0" parTransId="{DEB6A94F-A138-4270-8FA7-51705B1D47F5}" sibTransId="{E972AB88-5323-49A1-8D7E-13719F5EA79E}"/>
    <dgm:cxn modelId="{071B38C9-E5D5-43E6-8943-C4771C866F66}" type="presOf" srcId="{E7CEB11A-89B6-4658-AD0A-87023C0B53A8}" destId="{3F16F758-4CF7-46D0-995A-FE9F49B17142}" srcOrd="0" destOrd="0" presId="urn:microsoft.com/office/officeart/2005/8/layout/hierarchy1"/>
    <dgm:cxn modelId="{57E15705-D8A0-4AE5-9729-35F10A101F11}" type="presOf" srcId="{6EADF4CD-7593-40D8-967D-5B0E580EE9A2}" destId="{ED0AD968-5599-4931-ACBF-E0CA6531ACDD}" srcOrd="0" destOrd="0" presId="urn:microsoft.com/office/officeart/2005/8/layout/hierarchy1"/>
    <dgm:cxn modelId="{215A8B33-233B-4656-A019-FF8928CDBD76}" type="presOf" srcId="{919D8E91-B9C2-48EF-9A9B-D1D105FA6049}" destId="{5C7F224A-901C-4A10-93AA-25E3C56CD918}" srcOrd="0" destOrd="0" presId="urn:microsoft.com/office/officeart/2005/8/layout/hierarchy1"/>
    <dgm:cxn modelId="{70516C5A-514B-4B21-9584-D67FF3667EF1}" srcId="{BE104DAE-423A-4A93-B788-42993B7FD07F}" destId="{6EADF4CD-7593-40D8-967D-5B0E580EE9A2}" srcOrd="1" destOrd="0" parTransId="{919D8E91-B9C2-48EF-9A9B-D1D105FA6049}" sibTransId="{70081133-F5CA-4B77-AB2D-0100686CAA8D}"/>
    <dgm:cxn modelId="{3D37672D-3EC0-42D1-9BE1-7947548BECEB}" type="presOf" srcId="{1413C9D6-78A0-45BD-8C11-0E549659A788}" destId="{94CA31A1-CB50-4BD0-9978-38C5B44BC13F}" srcOrd="0" destOrd="0" presId="urn:microsoft.com/office/officeart/2005/8/layout/hierarchy1"/>
    <dgm:cxn modelId="{073AE705-46A1-4951-9E05-1DB768EB2447}" type="presOf" srcId="{CC6FB127-5080-4615-921E-82894E58883C}" destId="{AF77F4AC-B540-48C1-A3EE-162F0635FF80}" srcOrd="0" destOrd="0" presId="urn:microsoft.com/office/officeart/2005/8/layout/hierarchy1"/>
    <dgm:cxn modelId="{0E09FE15-0845-437D-B585-E4436F3CAB7B}" type="presOf" srcId="{73CCB1E8-609F-4BE3-824F-4FECFD9B5C51}" destId="{935F1160-16DC-49EA-8522-9678A14AC18E}" srcOrd="0" destOrd="0" presId="urn:microsoft.com/office/officeart/2005/8/layout/hierarchy1"/>
    <dgm:cxn modelId="{28DDC201-1C1D-4E55-B052-98D043E7A491}" srcId="{A6456F23-0470-40B5-997F-10539CDFD68D}" destId="{E7CEB11A-89B6-4658-AD0A-87023C0B53A8}" srcOrd="1" destOrd="0" parTransId="{002D3E84-4632-420D-9AA7-E7CEA9CE159E}" sibTransId="{F0F5828A-FCC7-4986-8CD3-8AEBB7726EDE}"/>
    <dgm:cxn modelId="{76F557CA-4A90-422E-8ADA-5FCB7595E972}" type="presOf" srcId="{BE104DAE-423A-4A93-B788-42993B7FD07F}" destId="{64BAD74A-7DC9-42B3-AEBB-FD91C10CA570}" srcOrd="0" destOrd="0" presId="urn:microsoft.com/office/officeart/2005/8/layout/hierarchy1"/>
    <dgm:cxn modelId="{65678E73-C59A-46B7-AF0D-00BA8A76B195}" type="presParOf" srcId="{AF77F4AC-B540-48C1-A3EE-162F0635FF80}" destId="{956187A2-3A83-4826-96B4-C63776FB326E}" srcOrd="0" destOrd="0" presId="urn:microsoft.com/office/officeart/2005/8/layout/hierarchy1"/>
    <dgm:cxn modelId="{E4A4EBEF-107B-4548-BAF3-F75F305420AF}" type="presParOf" srcId="{956187A2-3A83-4826-96B4-C63776FB326E}" destId="{AF7CC33F-8E90-438F-8D13-7B2700A794E3}" srcOrd="0" destOrd="0" presId="urn:microsoft.com/office/officeart/2005/8/layout/hierarchy1"/>
    <dgm:cxn modelId="{96DA357A-26E9-452B-B2A7-19D397F34154}" type="presParOf" srcId="{AF7CC33F-8E90-438F-8D13-7B2700A794E3}" destId="{81C08DC7-40E6-4C37-B12E-0DE4F28B4BFC}" srcOrd="0" destOrd="0" presId="urn:microsoft.com/office/officeart/2005/8/layout/hierarchy1"/>
    <dgm:cxn modelId="{BFD95753-2D09-43F1-BCA0-EFEE28EAF551}" type="presParOf" srcId="{AF7CC33F-8E90-438F-8D13-7B2700A794E3}" destId="{64BAD74A-7DC9-42B3-AEBB-FD91C10CA570}" srcOrd="1" destOrd="0" presId="urn:microsoft.com/office/officeart/2005/8/layout/hierarchy1"/>
    <dgm:cxn modelId="{50C64255-558F-40E5-A903-87778C40DCA5}" type="presParOf" srcId="{956187A2-3A83-4826-96B4-C63776FB326E}" destId="{E708DA12-CE54-4F3C-8AD2-CABC7732270F}" srcOrd="1" destOrd="0" presId="urn:microsoft.com/office/officeart/2005/8/layout/hierarchy1"/>
    <dgm:cxn modelId="{D34064CE-F38B-4ED4-863C-30E795242273}" type="presParOf" srcId="{E708DA12-CE54-4F3C-8AD2-CABC7732270F}" destId="{B13CEDF2-6B1F-41BF-B321-451A86131B7A}" srcOrd="0" destOrd="0" presId="urn:microsoft.com/office/officeart/2005/8/layout/hierarchy1"/>
    <dgm:cxn modelId="{41E612EF-5B2B-41C2-B199-62439E61896B}" type="presParOf" srcId="{E708DA12-CE54-4F3C-8AD2-CABC7732270F}" destId="{D8CDD13D-8322-4E3F-91B3-04E09924B9CE}" srcOrd="1" destOrd="0" presId="urn:microsoft.com/office/officeart/2005/8/layout/hierarchy1"/>
    <dgm:cxn modelId="{A9FFF992-CA50-46F5-8674-3704E6069C05}" type="presParOf" srcId="{D8CDD13D-8322-4E3F-91B3-04E09924B9CE}" destId="{A69F2F68-1C67-44AF-8655-A00F737E4593}" srcOrd="0" destOrd="0" presId="urn:microsoft.com/office/officeart/2005/8/layout/hierarchy1"/>
    <dgm:cxn modelId="{A79B4BE7-3052-4538-A452-508DA72F4C39}" type="presParOf" srcId="{A69F2F68-1C67-44AF-8655-A00F737E4593}" destId="{BCFF88CA-0564-4CED-8903-58FD0716E42E}" srcOrd="0" destOrd="0" presId="urn:microsoft.com/office/officeart/2005/8/layout/hierarchy1"/>
    <dgm:cxn modelId="{05425DE5-6F5A-42B7-B6A8-A5C3FCD384F3}" type="presParOf" srcId="{A69F2F68-1C67-44AF-8655-A00F737E4593}" destId="{FE4D65EA-66C7-4ADA-B106-D57FD660DEC1}" srcOrd="1" destOrd="0" presId="urn:microsoft.com/office/officeart/2005/8/layout/hierarchy1"/>
    <dgm:cxn modelId="{AEA8F93A-713E-4301-8F80-3324058141FA}" type="presParOf" srcId="{D8CDD13D-8322-4E3F-91B3-04E09924B9CE}" destId="{52527F8F-58B3-4790-90B4-2CF52F62D9E6}" srcOrd="1" destOrd="0" presId="urn:microsoft.com/office/officeart/2005/8/layout/hierarchy1"/>
    <dgm:cxn modelId="{EA4EE6EE-311E-45B5-9E80-19B7A64D29A5}" type="presParOf" srcId="{52527F8F-58B3-4790-90B4-2CF52F62D9E6}" destId="{A0D72321-5A23-4C09-A83C-3CB11732A252}" srcOrd="0" destOrd="0" presId="urn:microsoft.com/office/officeart/2005/8/layout/hierarchy1"/>
    <dgm:cxn modelId="{F25DE91B-71B2-4FF3-BA17-AFAB5E0279CB}" type="presParOf" srcId="{52527F8F-58B3-4790-90B4-2CF52F62D9E6}" destId="{5ADC247F-1A4C-471C-A496-189F0CDE2E91}" srcOrd="1" destOrd="0" presId="urn:microsoft.com/office/officeart/2005/8/layout/hierarchy1"/>
    <dgm:cxn modelId="{E152B57F-ADCA-4599-A6C3-9019DF0204E8}" type="presParOf" srcId="{5ADC247F-1A4C-471C-A496-189F0CDE2E91}" destId="{9F5B48AF-845F-4C2B-9152-6EA6082F5295}" srcOrd="0" destOrd="0" presId="urn:microsoft.com/office/officeart/2005/8/layout/hierarchy1"/>
    <dgm:cxn modelId="{112EC3CC-2BC3-471D-AC0A-ABC9556BFDEB}" type="presParOf" srcId="{9F5B48AF-845F-4C2B-9152-6EA6082F5295}" destId="{C7980DFD-57E4-4A45-BC8E-B7E0B251FB53}" srcOrd="0" destOrd="0" presId="urn:microsoft.com/office/officeart/2005/8/layout/hierarchy1"/>
    <dgm:cxn modelId="{0C49B80A-3532-462E-A829-4D2A4D0D98FA}" type="presParOf" srcId="{9F5B48AF-845F-4C2B-9152-6EA6082F5295}" destId="{94CA31A1-CB50-4BD0-9978-38C5B44BC13F}" srcOrd="1" destOrd="0" presId="urn:microsoft.com/office/officeart/2005/8/layout/hierarchy1"/>
    <dgm:cxn modelId="{2F1D9587-9106-4E2B-912F-71A484C0F2D2}" type="presParOf" srcId="{5ADC247F-1A4C-471C-A496-189F0CDE2E91}" destId="{95D15C48-7A85-4088-93E0-F4918547C367}" srcOrd="1" destOrd="0" presId="urn:microsoft.com/office/officeart/2005/8/layout/hierarchy1"/>
    <dgm:cxn modelId="{801D8937-1536-4CEE-8DBD-FFF4285B711B}" type="presParOf" srcId="{52527F8F-58B3-4790-90B4-2CF52F62D9E6}" destId="{EAA8BE7F-2568-4250-8FD0-022986AA6F82}" srcOrd="2" destOrd="0" presId="urn:microsoft.com/office/officeart/2005/8/layout/hierarchy1"/>
    <dgm:cxn modelId="{904D49AF-EF8B-4E8E-8A29-B5628B4DF1E3}" type="presParOf" srcId="{52527F8F-58B3-4790-90B4-2CF52F62D9E6}" destId="{6C01A1A6-817E-4478-9A2A-2A5B9936F1E4}" srcOrd="3" destOrd="0" presId="urn:microsoft.com/office/officeart/2005/8/layout/hierarchy1"/>
    <dgm:cxn modelId="{15455992-F6CD-4B7F-8C85-CBA2CCE821E4}" type="presParOf" srcId="{6C01A1A6-817E-4478-9A2A-2A5B9936F1E4}" destId="{E008B6DE-037F-4533-BA6C-7D39E7CF350F}" srcOrd="0" destOrd="0" presId="urn:microsoft.com/office/officeart/2005/8/layout/hierarchy1"/>
    <dgm:cxn modelId="{895D0B26-7F9F-44FD-8023-423F923EFEDF}" type="presParOf" srcId="{E008B6DE-037F-4533-BA6C-7D39E7CF350F}" destId="{2E013CA1-631F-4336-ABB0-A872CCDEA08F}" srcOrd="0" destOrd="0" presId="urn:microsoft.com/office/officeart/2005/8/layout/hierarchy1"/>
    <dgm:cxn modelId="{91E6EBC4-74D3-48DA-9570-B37A1B6F98ED}" type="presParOf" srcId="{E008B6DE-037F-4533-BA6C-7D39E7CF350F}" destId="{3F16F758-4CF7-46D0-995A-FE9F49B17142}" srcOrd="1" destOrd="0" presId="urn:microsoft.com/office/officeart/2005/8/layout/hierarchy1"/>
    <dgm:cxn modelId="{FD8A879C-1960-449F-9BD4-EE65A2F61317}" type="presParOf" srcId="{6C01A1A6-817E-4478-9A2A-2A5B9936F1E4}" destId="{9DF3CE91-42DC-4337-8C4D-0D72A16F9506}" srcOrd="1" destOrd="0" presId="urn:microsoft.com/office/officeart/2005/8/layout/hierarchy1"/>
    <dgm:cxn modelId="{DDCEAE59-0566-4A2C-8082-FE5573843A33}" type="presParOf" srcId="{E708DA12-CE54-4F3C-8AD2-CABC7732270F}" destId="{5C7F224A-901C-4A10-93AA-25E3C56CD918}" srcOrd="2" destOrd="0" presId="urn:microsoft.com/office/officeart/2005/8/layout/hierarchy1"/>
    <dgm:cxn modelId="{6D440FCB-DDBF-4D17-A479-BA5455F41509}" type="presParOf" srcId="{E708DA12-CE54-4F3C-8AD2-CABC7732270F}" destId="{CDCDD867-4F3B-43D9-8E3B-BA20307FC2B8}" srcOrd="3" destOrd="0" presId="urn:microsoft.com/office/officeart/2005/8/layout/hierarchy1"/>
    <dgm:cxn modelId="{7EFDFBC0-8DC2-4E9F-AEC0-FF7C149C89EE}" type="presParOf" srcId="{CDCDD867-4F3B-43D9-8E3B-BA20307FC2B8}" destId="{C5B2EEB6-8E38-43FE-85C7-DFAB44E58BB9}" srcOrd="0" destOrd="0" presId="urn:microsoft.com/office/officeart/2005/8/layout/hierarchy1"/>
    <dgm:cxn modelId="{4662604B-20D0-4ACD-BD1D-C8057E3A731E}" type="presParOf" srcId="{C5B2EEB6-8E38-43FE-85C7-DFAB44E58BB9}" destId="{F26CE1AE-6693-4E78-81E3-25B91DB9BC23}" srcOrd="0" destOrd="0" presId="urn:microsoft.com/office/officeart/2005/8/layout/hierarchy1"/>
    <dgm:cxn modelId="{95F96C8F-760B-4DE1-9D03-3CDEA2A0B4AD}" type="presParOf" srcId="{C5B2EEB6-8E38-43FE-85C7-DFAB44E58BB9}" destId="{ED0AD968-5599-4931-ACBF-E0CA6531ACDD}" srcOrd="1" destOrd="0" presId="urn:microsoft.com/office/officeart/2005/8/layout/hierarchy1"/>
    <dgm:cxn modelId="{347087FE-A22F-451A-998A-74CC0AAD33C7}" type="presParOf" srcId="{CDCDD867-4F3B-43D9-8E3B-BA20307FC2B8}" destId="{EDAD4AA0-C7E2-4FAF-986F-4D0BE9C531C0}" srcOrd="1" destOrd="0" presId="urn:microsoft.com/office/officeart/2005/8/layout/hierarchy1"/>
    <dgm:cxn modelId="{4634299C-1310-4682-9DA5-CBA6C8AC0B0C}" type="presParOf" srcId="{E708DA12-CE54-4F3C-8AD2-CABC7732270F}" destId="{935F1160-16DC-49EA-8522-9678A14AC18E}" srcOrd="4" destOrd="0" presId="urn:microsoft.com/office/officeart/2005/8/layout/hierarchy1"/>
    <dgm:cxn modelId="{613C5916-D36C-4DFB-B503-31A6D70111DB}" type="presParOf" srcId="{E708DA12-CE54-4F3C-8AD2-CABC7732270F}" destId="{F628A5AE-28E8-4B4A-B6C6-D97028A70563}" srcOrd="5" destOrd="0" presId="urn:microsoft.com/office/officeart/2005/8/layout/hierarchy1"/>
    <dgm:cxn modelId="{8FE4BA80-4DDF-4FEB-A2A7-AD02A9BE99CB}" type="presParOf" srcId="{F628A5AE-28E8-4B4A-B6C6-D97028A70563}" destId="{8AD5E41C-240B-4987-AA1B-171FCF5F541D}" srcOrd="0" destOrd="0" presId="urn:microsoft.com/office/officeart/2005/8/layout/hierarchy1"/>
    <dgm:cxn modelId="{6E726D55-2FA1-423B-A4A8-AEF546D1BBE6}" type="presParOf" srcId="{8AD5E41C-240B-4987-AA1B-171FCF5F541D}" destId="{DD2E09AF-BB66-44EF-BD82-5C19D8B780D7}" srcOrd="0" destOrd="0" presId="urn:microsoft.com/office/officeart/2005/8/layout/hierarchy1"/>
    <dgm:cxn modelId="{099FD473-EA88-4E69-BE8B-BD5CF1DB1E24}" type="presParOf" srcId="{8AD5E41C-240B-4987-AA1B-171FCF5F541D}" destId="{4931F137-385E-4225-899F-CB709F0AEA61}" srcOrd="1" destOrd="0" presId="urn:microsoft.com/office/officeart/2005/8/layout/hierarchy1"/>
    <dgm:cxn modelId="{DB3DE613-5558-40FE-BCB2-5D3C12BD31F9}" type="presParOf" srcId="{F628A5AE-28E8-4B4A-B6C6-D97028A70563}" destId="{3C53267E-6A47-4121-8743-F4212883CFF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6E51F0-366C-42AC-BD1D-04D968BE3659}" type="doc">
      <dgm:prSet loTypeId="urn:microsoft.com/office/officeart/2005/8/layout/vList5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72126A5C-0915-4B3F-930F-EA47CA903C52}">
      <dgm:prSet phldrT="[Testo]" custT="1"/>
      <dgm:spPr/>
      <dgm:t>
        <a:bodyPr/>
        <a:lstStyle/>
        <a:p>
          <a:r>
            <a:rPr lang="it-IT" sz="2800" dirty="0" smtClean="0"/>
            <a:t>SOCIETA’</a:t>
          </a:r>
          <a:endParaRPr lang="it-IT" sz="2800" dirty="0"/>
        </a:p>
      </dgm:t>
    </dgm:pt>
    <dgm:pt modelId="{1BB8187B-83CE-4665-AE8B-486485416CA4}" type="parTrans" cxnId="{C58640E6-DDB4-43D8-ABC0-319700C35296}">
      <dgm:prSet/>
      <dgm:spPr/>
      <dgm:t>
        <a:bodyPr/>
        <a:lstStyle/>
        <a:p>
          <a:endParaRPr lang="it-IT" sz="1600"/>
        </a:p>
      </dgm:t>
    </dgm:pt>
    <dgm:pt modelId="{97EB54AC-0D6C-467C-875E-0FE7C57AF8E2}" type="sibTrans" cxnId="{C58640E6-DDB4-43D8-ABC0-319700C35296}">
      <dgm:prSet/>
      <dgm:spPr/>
      <dgm:t>
        <a:bodyPr/>
        <a:lstStyle/>
        <a:p>
          <a:endParaRPr lang="it-IT" sz="1600"/>
        </a:p>
      </dgm:t>
    </dgm:pt>
    <dgm:pt modelId="{E55F2458-6BC3-4101-A88F-E9CFCB144B24}">
      <dgm:prSet phldrT="[Testo]" custT="1"/>
      <dgm:spPr/>
      <dgm:t>
        <a:bodyPr/>
        <a:lstStyle/>
        <a:p>
          <a:r>
            <a:rPr lang="it-IT" sz="1200" dirty="0" smtClean="0"/>
            <a:t>La/le persone fisiche che </a:t>
          </a:r>
          <a:r>
            <a:rPr lang="it-IT" sz="1200" b="1" dirty="0" smtClean="0"/>
            <a:t>possiedono o controllano </a:t>
          </a:r>
          <a:r>
            <a:rPr lang="it-IT" sz="1200" dirty="0" smtClean="0"/>
            <a:t>(direttamente o indirettamente) un’entità giuridica </a:t>
          </a:r>
          <a:r>
            <a:rPr lang="it-IT" sz="1200" b="1" dirty="0" smtClean="0"/>
            <a:t>(partecipazione pari al 25% + 1 al capitale sociale)</a:t>
          </a:r>
          <a:endParaRPr lang="it-IT" sz="1200" b="1" dirty="0"/>
        </a:p>
      </dgm:t>
    </dgm:pt>
    <dgm:pt modelId="{8C002C12-A362-419E-92B8-16ACF22DC286}" type="parTrans" cxnId="{C58409DE-0536-49CC-8E3A-0B9A32F8BB01}">
      <dgm:prSet/>
      <dgm:spPr/>
      <dgm:t>
        <a:bodyPr/>
        <a:lstStyle/>
        <a:p>
          <a:endParaRPr lang="it-IT" sz="1600"/>
        </a:p>
      </dgm:t>
    </dgm:pt>
    <dgm:pt modelId="{42B15AC6-7277-4E2D-87EB-2B4871C5ECA9}" type="sibTrans" cxnId="{C58409DE-0536-49CC-8E3A-0B9A32F8BB01}">
      <dgm:prSet/>
      <dgm:spPr/>
      <dgm:t>
        <a:bodyPr/>
        <a:lstStyle/>
        <a:p>
          <a:endParaRPr lang="it-IT" sz="1600"/>
        </a:p>
      </dgm:t>
    </dgm:pt>
    <dgm:pt modelId="{C45CC5AA-C3D0-49EF-B063-8A76BC984548}">
      <dgm:prSet phldrT="[Testo]" custT="1"/>
      <dgm:spPr/>
      <dgm:t>
        <a:bodyPr/>
        <a:lstStyle/>
        <a:p>
          <a:r>
            <a:rPr lang="it-IT" sz="1200" dirty="0" smtClean="0"/>
            <a:t>La/le persone fisiche che esercitano in altro modo il </a:t>
          </a:r>
          <a:r>
            <a:rPr lang="it-IT" sz="1200" b="1" dirty="0" smtClean="0"/>
            <a:t>controllo sulla direzione </a:t>
          </a:r>
          <a:r>
            <a:rPr lang="it-IT" sz="1200" dirty="0" smtClean="0"/>
            <a:t>di un’entità giuridica</a:t>
          </a:r>
          <a:endParaRPr lang="it-IT" sz="1200" dirty="0"/>
        </a:p>
      </dgm:t>
    </dgm:pt>
    <dgm:pt modelId="{357FA711-1F7D-4A66-97E8-79B38447FD56}" type="parTrans" cxnId="{1C41C665-1A0C-4165-8BCE-3AFA1CD5B7EC}">
      <dgm:prSet/>
      <dgm:spPr/>
      <dgm:t>
        <a:bodyPr/>
        <a:lstStyle/>
        <a:p>
          <a:endParaRPr lang="it-IT" sz="1600"/>
        </a:p>
      </dgm:t>
    </dgm:pt>
    <dgm:pt modelId="{18AD3E8D-CD4C-46B4-9E86-E213869CBA54}" type="sibTrans" cxnId="{1C41C665-1A0C-4165-8BCE-3AFA1CD5B7EC}">
      <dgm:prSet/>
      <dgm:spPr/>
      <dgm:t>
        <a:bodyPr/>
        <a:lstStyle/>
        <a:p>
          <a:endParaRPr lang="it-IT" sz="1600"/>
        </a:p>
      </dgm:t>
    </dgm:pt>
    <dgm:pt modelId="{9B659C44-BE30-44D1-A54A-C2938D118D0E}">
      <dgm:prSet phldrT="[Testo]" custT="1"/>
      <dgm:spPr/>
      <dgm:t>
        <a:bodyPr/>
        <a:lstStyle/>
        <a:p>
          <a:r>
            <a:rPr lang="it-IT" sz="2000" dirty="0" smtClean="0"/>
            <a:t>ALTRE ENTITA’ GIURIDICHE</a:t>
          </a:r>
        </a:p>
        <a:p>
          <a:r>
            <a:rPr lang="it-IT" sz="1400" dirty="0" smtClean="0"/>
            <a:t>(Fondazioni, Trust, ecc.)</a:t>
          </a:r>
          <a:endParaRPr lang="it-IT" sz="1400" dirty="0"/>
        </a:p>
      </dgm:t>
    </dgm:pt>
    <dgm:pt modelId="{BDDCA491-3965-46F9-A29D-81CD913FAE8C}" type="parTrans" cxnId="{A087AB1A-1984-4D4B-B0DE-58487C811330}">
      <dgm:prSet/>
      <dgm:spPr/>
      <dgm:t>
        <a:bodyPr/>
        <a:lstStyle/>
        <a:p>
          <a:endParaRPr lang="it-IT" sz="1600"/>
        </a:p>
      </dgm:t>
    </dgm:pt>
    <dgm:pt modelId="{C696072B-417C-4D00-B7A6-E02DD8BAE3E0}" type="sibTrans" cxnId="{A087AB1A-1984-4D4B-B0DE-58487C811330}">
      <dgm:prSet/>
      <dgm:spPr/>
      <dgm:t>
        <a:bodyPr/>
        <a:lstStyle/>
        <a:p>
          <a:endParaRPr lang="it-IT" sz="1600"/>
        </a:p>
      </dgm:t>
    </dgm:pt>
    <dgm:pt modelId="{679208FC-AB86-4471-BA8F-9A19F7212559}">
      <dgm:prSet phldrT="[Testo]" custT="1"/>
      <dgm:spPr/>
      <dgm:t>
        <a:bodyPr/>
        <a:lstStyle/>
        <a:p>
          <a:r>
            <a:rPr lang="it-IT" sz="1200" b="0" dirty="0" smtClean="0"/>
            <a:t>se i futuri beneficiari </a:t>
          </a:r>
          <a:r>
            <a:rPr lang="it-IT" sz="1200" b="0" dirty="0" smtClean="0">
              <a:solidFill>
                <a:srgbClr val="FF0000"/>
              </a:solidFill>
            </a:rPr>
            <a:t>sono già stati determinati</a:t>
          </a:r>
          <a:r>
            <a:rPr lang="it-IT" sz="1200" b="0" dirty="0" smtClean="0"/>
            <a:t>, </a:t>
          </a:r>
          <a:r>
            <a:rPr lang="it-IT" sz="1200" dirty="0" smtClean="0"/>
            <a:t>la p.f. o le </a:t>
          </a:r>
          <a:r>
            <a:rPr lang="it-IT" sz="1200" b="1" dirty="0" smtClean="0"/>
            <a:t>p.f. beneficiarie del 25% o più </a:t>
          </a:r>
          <a:r>
            <a:rPr lang="it-IT" sz="1200" dirty="0" smtClean="0"/>
            <a:t>del patrimonio di un’entità giuridica;  </a:t>
          </a:r>
          <a:endParaRPr lang="it-IT" sz="1200" dirty="0"/>
        </a:p>
      </dgm:t>
    </dgm:pt>
    <dgm:pt modelId="{88F0A729-88FC-422F-A6F5-8983611320B9}" type="parTrans" cxnId="{173941B6-5278-44A7-B35D-77B85C4A34A3}">
      <dgm:prSet/>
      <dgm:spPr/>
      <dgm:t>
        <a:bodyPr/>
        <a:lstStyle/>
        <a:p>
          <a:endParaRPr lang="it-IT" sz="1600"/>
        </a:p>
      </dgm:t>
    </dgm:pt>
    <dgm:pt modelId="{BD779F13-05CC-459A-B48A-A8F2ACC6B759}" type="sibTrans" cxnId="{173941B6-5278-44A7-B35D-77B85C4A34A3}">
      <dgm:prSet/>
      <dgm:spPr/>
      <dgm:t>
        <a:bodyPr/>
        <a:lstStyle/>
        <a:p>
          <a:endParaRPr lang="it-IT" sz="1600"/>
        </a:p>
      </dgm:t>
    </dgm:pt>
    <dgm:pt modelId="{3F7CF6AF-BA1D-4D23-83BC-F920FDE1EE08}">
      <dgm:prSet custT="1"/>
      <dgm:spPr/>
      <dgm:t>
        <a:bodyPr/>
        <a:lstStyle/>
        <a:p>
          <a:r>
            <a:rPr lang="it-IT" sz="1200" dirty="0" smtClean="0"/>
            <a:t>se le persone che beneficiano dell’entità giuridica </a:t>
          </a:r>
          <a:r>
            <a:rPr lang="it-IT" sz="1200" dirty="0" smtClean="0">
              <a:solidFill>
                <a:srgbClr val="FF0000"/>
              </a:solidFill>
            </a:rPr>
            <a:t>non sono ancora state determinate</a:t>
          </a:r>
          <a:r>
            <a:rPr lang="it-IT" sz="1200" dirty="0" smtClean="0"/>
            <a:t>, la categoria di </a:t>
          </a:r>
          <a:r>
            <a:rPr lang="it-IT" sz="1200" b="1" dirty="0" smtClean="0"/>
            <a:t>persone nel cui interesse principale è istituita </a:t>
          </a:r>
          <a:r>
            <a:rPr lang="it-IT" sz="1200" dirty="0" smtClean="0"/>
            <a:t>o agisce l’entità giuridica; 	 </a:t>
          </a:r>
          <a:endParaRPr lang="it-IT" sz="1200" dirty="0"/>
        </a:p>
      </dgm:t>
    </dgm:pt>
    <dgm:pt modelId="{B3B3C7E6-0908-4406-A222-875293BD3239}" type="parTrans" cxnId="{3F1A1730-7B70-4415-85EE-DA905DFFD21F}">
      <dgm:prSet/>
      <dgm:spPr/>
      <dgm:t>
        <a:bodyPr/>
        <a:lstStyle/>
        <a:p>
          <a:endParaRPr lang="it-IT" sz="1600"/>
        </a:p>
      </dgm:t>
    </dgm:pt>
    <dgm:pt modelId="{9B952C7B-F538-498B-969C-1415E85910B0}" type="sibTrans" cxnId="{3F1A1730-7B70-4415-85EE-DA905DFFD21F}">
      <dgm:prSet/>
      <dgm:spPr/>
      <dgm:t>
        <a:bodyPr/>
        <a:lstStyle/>
        <a:p>
          <a:endParaRPr lang="it-IT" sz="1600"/>
        </a:p>
      </dgm:t>
    </dgm:pt>
    <dgm:pt modelId="{881A6387-6405-4360-984B-276E52861113}">
      <dgm:prSet custT="1"/>
      <dgm:spPr/>
      <dgm:t>
        <a:bodyPr/>
        <a:lstStyle/>
        <a:p>
          <a:r>
            <a:rPr lang="it-IT" sz="1200" dirty="0" smtClean="0"/>
            <a:t>La/le p.f. che esercitano un </a:t>
          </a:r>
          <a:r>
            <a:rPr lang="it-IT" sz="1200" b="1" dirty="0" smtClean="0"/>
            <a:t>controllo sul 25% o più </a:t>
          </a:r>
          <a:r>
            <a:rPr lang="it-IT" sz="1200" dirty="0" smtClean="0"/>
            <a:t>del patrimonio di un’entità giuridica.</a:t>
          </a:r>
          <a:endParaRPr lang="it-IT" sz="1200" dirty="0"/>
        </a:p>
      </dgm:t>
    </dgm:pt>
    <dgm:pt modelId="{1AE38A08-273D-4924-9567-18D8231A5C9A}" type="parTrans" cxnId="{0364A5F0-04FF-4FD4-8836-43554C3FA7C2}">
      <dgm:prSet/>
      <dgm:spPr/>
      <dgm:t>
        <a:bodyPr/>
        <a:lstStyle/>
        <a:p>
          <a:endParaRPr lang="it-IT" sz="1600"/>
        </a:p>
      </dgm:t>
    </dgm:pt>
    <dgm:pt modelId="{C51603F1-93FB-44A3-A4E0-B028E09166B3}" type="sibTrans" cxnId="{0364A5F0-04FF-4FD4-8836-43554C3FA7C2}">
      <dgm:prSet/>
      <dgm:spPr/>
      <dgm:t>
        <a:bodyPr/>
        <a:lstStyle/>
        <a:p>
          <a:endParaRPr lang="it-IT" sz="1600"/>
        </a:p>
      </dgm:t>
    </dgm:pt>
    <dgm:pt modelId="{5DA55361-FFA1-494E-9B81-94AE914F3C2D}">
      <dgm:prSet phldrT="[Testo]" custT="1"/>
      <dgm:spPr/>
      <dgm:t>
        <a:bodyPr/>
        <a:lstStyle/>
        <a:p>
          <a:r>
            <a:rPr lang="it-IT" sz="2400" dirty="0" smtClean="0"/>
            <a:t>Art. 1, </a:t>
          </a:r>
          <a:r>
            <a:rPr lang="it-IT" sz="2400" dirty="0" err="1" smtClean="0"/>
            <a:t>co</a:t>
          </a:r>
          <a:r>
            <a:rPr lang="it-IT" sz="2400" dirty="0" smtClean="0"/>
            <a:t>. 2, lett. u)</a:t>
          </a:r>
          <a:endParaRPr lang="it-IT" sz="2400" dirty="0"/>
        </a:p>
      </dgm:t>
    </dgm:pt>
    <dgm:pt modelId="{CE76C22D-F7A0-4A32-A6C8-9EBBA8718380}" type="parTrans" cxnId="{9CBE98D4-E8FE-4960-88C1-149FD3A51FA8}">
      <dgm:prSet/>
      <dgm:spPr/>
      <dgm:t>
        <a:bodyPr/>
        <a:lstStyle/>
        <a:p>
          <a:endParaRPr lang="it-IT"/>
        </a:p>
      </dgm:t>
    </dgm:pt>
    <dgm:pt modelId="{E2865B23-EF9E-490C-9892-1A252D7164BD}" type="sibTrans" cxnId="{9CBE98D4-E8FE-4960-88C1-149FD3A51FA8}">
      <dgm:prSet/>
      <dgm:spPr/>
      <dgm:t>
        <a:bodyPr/>
        <a:lstStyle/>
        <a:p>
          <a:endParaRPr lang="it-IT"/>
        </a:p>
      </dgm:t>
    </dgm:pt>
    <dgm:pt modelId="{A0B73B75-5DC8-44F1-90E8-175E63C211A3}">
      <dgm:prSet phldrT="[Testo]" custT="1"/>
      <dgm:spPr/>
      <dgm:t>
        <a:bodyPr/>
        <a:lstStyle/>
        <a:p>
          <a:r>
            <a:rPr lang="it-IT" sz="1200" dirty="0" smtClean="0"/>
            <a:t>“titolare effettivo”: </a:t>
          </a:r>
          <a:r>
            <a:rPr lang="it-IT" sz="1200" b="1" dirty="0" smtClean="0"/>
            <a:t>la persona fisica </a:t>
          </a:r>
          <a:r>
            <a:rPr lang="it-IT" sz="1200" dirty="0" smtClean="0"/>
            <a:t>per conto della quale è realizzata un’operazione o un’attività, ovvero</a:t>
          </a:r>
          <a:r>
            <a:rPr lang="it-IT" sz="1200" b="1" dirty="0" smtClean="0"/>
            <a:t> nel caso di entità giuridiche la persona o le persone fisiche</a:t>
          </a:r>
          <a:r>
            <a:rPr lang="it-IT" sz="1200" dirty="0" smtClean="0"/>
            <a:t> che in ultima istanza, possiedono o controllano tale entità;</a:t>
          </a:r>
          <a:endParaRPr lang="it-IT" sz="1200" dirty="0"/>
        </a:p>
      </dgm:t>
    </dgm:pt>
    <dgm:pt modelId="{5BB80720-3E44-40F8-B785-466D5B83E89A}" type="parTrans" cxnId="{1ABD8323-B3CE-405C-A284-2E323361176E}">
      <dgm:prSet/>
      <dgm:spPr/>
      <dgm:t>
        <a:bodyPr/>
        <a:lstStyle/>
        <a:p>
          <a:endParaRPr lang="it-IT"/>
        </a:p>
      </dgm:t>
    </dgm:pt>
    <dgm:pt modelId="{887B7E6B-5620-4FFB-9CF9-5FE5BEC6F625}" type="sibTrans" cxnId="{1ABD8323-B3CE-405C-A284-2E323361176E}">
      <dgm:prSet/>
      <dgm:spPr/>
      <dgm:t>
        <a:bodyPr/>
        <a:lstStyle/>
        <a:p>
          <a:endParaRPr lang="it-IT"/>
        </a:p>
      </dgm:t>
    </dgm:pt>
    <dgm:pt modelId="{EBB22DDC-8277-4B2E-A85E-5D082A063CC3}" type="pres">
      <dgm:prSet presAssocID="{046E51F0-366C-42AC-BD1D-04D968BE365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65CE2A5-85F3-4017-B818-7D6C6A03FF7E}" type="pres">
      <dgm:prSet presAssocID="{5DA55361-FFA1-494E-9B81-94AE914F3C2D}" presName="linNode" presStyleCnt="0"/>
      <dgm:spPr/>
    </dgm:pt>
    <dgm:pt modelId="{B94E473C-6271-4B4F-97D5-E249E69A63B5}" type="pres">
      <dgm:prSet presAssocID="{5DA55361-FFA1-494E-9B81-94AE914F3C2D}" presName="parentText" presStyleLbl="node1" presStyleIdx="0" presStyleCnt="3" custScaleX="75849" custScaleY="6012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F4E9349-6545-4DE1-AD4E-189285259451}" type="pres">
      <dgm:prSet presAssocID="{5DA55361-FFA1-494E-9B81-94AE914F3C2D}" presName="descendantText" presStyleLbl="alignAccFollowNode1" presStyleIdx="0" presStyleCnt="3" custScaleX="113470" custScaleY="7524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3FE9044-4EC7-4E31-93B2-C0DAF9710675}" type="pres">
      <dgm:prSet presAssocID="{E2865B23-EF9E-490C-9892-1A252D7164BD}" presName="sp" presStyleCnt="0"/>
      <dgm:spPr/>
    </dgm:pt>
    <dgm:pt modelId="{37771080-DB45-4ECF-8407-EAB445212B7A}" type="pres">
      <dgm:prSet presAssocID="{72126A5C-0915-4B3F-930F-EA47CA903C52}" presName="linNode" presStyleCnt="0"/>
      <dgm:spPr/>
    </dgm:pt>
    <dgm:pt modelId="{3C4943C5-FEB1-454B-8BB1-995CC28EFE34}" type="pres">
      <dgm:prSet presAssocID="{72126A5C-0915-4B3F-930F-EA47CA903C52}" presName="parentText" presStyleLbl="node1" presStyleIdx="1" presStyleCnt="3" custScaleX="77940" custScaleY="6286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03C1DD3-5826-4E15-8E94-78944835AAF8}" type="pres">
      <dgm:prSet presAssocID="{72126A5C-0915-4B3F-930F-EA47CA903C52}" presName="descendantText" presStyleLbl="alignAccFollowNode1" presStyleIdx="1" presStyleCnt="3" custScaleX="113542" custScaleY="7204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4FD48E1-272A-4E46-9A24-2E435BBA1FFE}" type="pres">
      <dgm:prSet presAssocID="{97EB54AC-0D6C-467C-875E-0FE7C57AF8E2}" presName="sp" presStyleCnt="0"/>
      <dgm:spPr/>
    </dgm:pt>
    <dgm:pt modelId="{081DF1C8-50F3-4A01-B792-C326C1419291}" type="pres">
      <dgm:prSet presAssocID="{9B659C44-BE30-44D1-A54A-C2938D118D0E}" presName="linNode" presStyleCnt="0"/>
      <dgm:spPr/>
    </dgm:pt>
    <dgm:pt modelId="{E091E7BB-F83A-4221-AEB6-CDBD298F9DDF}" type="pres">
      <dgm:prSet presAssocID="{9B659C44-BE30-44D1-A54A-C2938D118D0E}" presName="parentText" presStyleLbl="node1" presStyleIdx="2" presStyleCnt="3" custScaleX="77940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A694F2C-0380-4A8A-BC21-769A5740BF1F}" type="pres">
      <dgm:prSet presAssocID="{9B659C44-BE30-44D1-A54A-C2938D118D0E}" presName="descendantText" presStyleLbl="alignAccFollowNode1" presStyleIdx="2" presStyleCnt="3" custScaleX="113542" custScaleY="11461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087AB1A-1984-4D4B-B0DE-58487C811330}" srcId="{046E51F0-366C-42AC-BD1D-04D968BE3659}" destId="{9B659C44-BE30-44D1-A54A-C2938D118D0E}" srcOrd="2" destOrd="0" parTransId="{BDDCA491-3965-46F9-A29D-81CD913FAE8C}" sibTransId="{C696072B-417C-4D00-B7A6-E02DD8BAE3E0}"/>
    <dgm:cxn modelId="{028CACC7-1B75-4430-A072-F23ED003CF9D}" type="presOf" srcId="{046E51F0-366C-42AC-BD1D-04D968BE3659}" destId="{EBB22DDC-8277-4B2E-A85E-5D082A063CC3}" srcOrd="0" destOrd="0" presId="urn:microsoft.com/office/officeart/2005/8/layout/vList5"/>
    <dgm:cxn modelId="{0364A5F0-04FF-4FD4-8836-43554C3FA7C2}" srcId="{9B659C44-BE30-44D1-A54A-C2938D118D0E}" destId="{881A6387-6405-4360-984B-276E52861113}" srcOrd="2" destOrd="0" parTransId="{1AE38A08-273D-4924-9567-18D8231A5C9A}" sibTransId="{C51603F1-93FB-44A3-A4E0-B028E09166B3}"/>
    <dgm:cxn modelId="{8088265D-6AE8-496F-AA69-9606722F6924}" type="presOf" srcId="{A0B73B75-5DC8-44F1-90E8-175E63C211A3}" destId="{DF4E9349-6545-4DE1-AD4E-189285259451}" srcOrd="0" destOrd="0" presId="urn:microsoft.com/office/officeart/2005/8/layout/vList5"/>
    <dgm:cxn modelId="{1C41C665-1A0C-4165-8BCE-3AFA1CD5B7EC}" srcId="{72126A5C-0915-4B3F-930F-EA47CA903C52}" destId="{C45CC5AA-C3D0-49EF-B063-8A76BC984548}" srcOrd="1" destOrd="0" parTransId="{357FA711-1F7D-4A66-97E8-79B38447FD56}" sibTransId="{18AD3E8D-CD4C-46B4-9E86-E213869CBA54}"/>
    <dgm:cxn modelId="{D7C45823-34D1-4D96-AA74-C2B7521F7D7F}" type="presOf" srcId="{C45CC5AA-C3D0-49EF-B063-8A76BC984548}" destId="{C03C1DD3-5826-4E15-8E94-78944835AAF8}" srcOrd="0" destOrd="1" presId="urn:microsoft.com/office/officeart/2005/8/layout/vList5"/>
    <dgm:cxn modelId="{A01A115E-3559-4A49-9C18-771D4FB1EAB9}" type="presOf" srcId="{881A6387-6405-4360-984B-276E52861113}" destId="{5A694F2C-0380-4A8A-BC21-769A5740BF1F}" srcOrd="0" destOrd="2" presId="urn:microsoft.com/office/officeart/2005/8/layout/vList5"/>
    <dgm:cxn modelId="{173941B6-5278-44A7-B35D-77B85C4A34A3}" srcId="{9B659C44-BE30-44D1-A54A-C2938D118D0E}" destId="{679208FC-AB86-4471-BA8F-9A19F7212559}" srcOrd="0" destOrd="0" parTransId="{88F0A729-88FC-422F-A6F5-8983611320B9}" sibTransId="{BD779F13-05CC-459A-B48A-A8F2ACC6B759}"/>
    <dgm:cxn modelId="{46F16F56-35DD-4A07-AF3B-9035944C9D2A}" type="presOf" srcId="{5DA55361-FFA1-494E-9B81-94AE914F3C2D}" destId="{B94E473C-6271-4B4F-97D5-E249E69A63B5}" srcOrd="0" destOrd="0" presId="urn:microsoft.com/office/officeart/2005/8/layout/vList5"/>
    <dgm:cxn modelId="{C58409DE-0536-49CC-8E3A-0B9A32F8BB01}" srcId="{72126A5C-0915-4B3F-930F-EA47CA903C52}" destId="{E55F2458-6BC3-4101-A88F-E9CFCB144B24}" srcOrd="0" destOrd="0" parTransId="{8C002C12-A362-419E-92B8-16ACF22DC286}" sibTransId="{42B15AC6-7277-4E2D-87EB-2B4871C5ECA9}"/>
    <dgm:cxn modelId="{05D004AE-F6B7-4C1D-AAB6-304F0BF52E24}" type="presOf" srcId="{E55F2458-6BC3-4101-A88F-E9CFCB144B24}" destId="{C03C1DD3-5826-4E15-8E94-78944835AAF8}" srcOrd="0" destOrd="0" presId="urn:microsoft.com/office/officeart/2005/8/layout/vList5"/>
    <dgm:cxn modelId="{83BFA4BA-EBE1-4466-A056-79A1D6F8EEFE}" type="presOf" srcId="{3F7CF6AF-BA1D-4D23-83BC-F920FDE1EE08}" destId="{5A694F2C-0380-4A8A-BC21-769A5740BF1F}" srcOrd="0" destOrd="1" presId="urn:microsoft.com/office/officeart/2005/8/layout/vList5"/>
    <dgm:cxn modelId="{9CBE98D4-E8FE-4960-88C1-149FD3A51FA8}" srcId="{046E51F0-366C-42AC-BD1D-04D968BE3659}" destId="{5DA55361-FFA1-494E-9B81-94AE914F3C2D}" srcOrd="0" destOrd="0" parTransId="{CE76C22D-F7A0-4A32-A6C8-9EBBA8718380}" sibTransId="{E2865B23-EF9E-490C-9892-1A252D7164BD}"/>
    <dgm:cxn modelId="{5D2D24EA-2444-489D-80F8-E9FD5CC6A021}" type="presOf" srcId="{9B659C44-BE30-44D1-A54A-C2938D118D0E}" destId="{E091E7BB-F83A-4221-AEB6-CDBD298F9DDF}" srcOrd="0" destOrd="0" presId="urn:microsoft.com/office/officeart/2005/8/layout/vList5"/>
    <dgm:cxn modelId="{3F1A1730-7B70-4415-85EE-DA905DFFD21F}" srcId="{9B659C44-BE30-44D1-A54A-C2938D118D0E}" destId="{3F7CF6AF-BA1D-4D23-83BC-F920FDE1EE08}" srcOrd="1" destOrd="0" parTransId="{B3B3C7E6-0908-4406-A222-875293BD3239}" sibTransId="{9B952C7B-F538-498B-969C-1415E85910B0}"/>
    <dgm:cxn modelId="{95E4864C-DD42-48AC-B73F-93785CB4DB33}" type="presOf" srcId="{72126A5C-0915-4B3F-930F-EA47CA903C52}" destId="{3C4943C5-FEB1-454B-8BB1-995CC28EFE34}" srcOrd="0" destOrd="0" presId="urn:microsoft.com/office/officeart/2005/8/layout/vList5"/>
    <dgm:cxn modelId="{0BDA88EB-CCA1-4708-AE30-ADA8E904BA33}" type="presOf" srcId="{679208FC-AB86-4471-BA8F-9A19F7212559}" destId="{5A694F2C-0380-4A8A-BC21-769A5740BF1F}" srcOrd="0" destOrd="0" presId="urn:microsoft.com/office/officeart/2005/8/layout/vList5"/>
    <dgm:cxn modelId="{C58640E6-DDB4-43D8-ABC0-319700C35296}" srcId="{046E51F0-366C-42AC-BD1D-04D968BE3659}" destId="{72126A5C-0915-4B3F-930F-EA47CA903C52}" srcOrd="1" destOrd="0" parTransId="{1BB8187B-83CE-4665-AE8B-486485416CA4}" sibTransId="{97EB54AC-0D6C-467C-875E-0FE7C57AF8E2}"/>
    <dgm:cxn modelId="{1ABD8323-B3CE-405C-A284-2E323361176E}" srcId="{5DA55361-FFA1-494E-9B81-94AE914F3C2D}" destId="{A0B73B75-5DC8-44F1-90E8-175E63C211A3}" srcOrd="0" destOrd="0" parTransId="{5BB80720-3E44-40F8-B785-466D5B83E89A}" sibTransId="{887B7E6B-5620-4FFB-9CF9-5FE5BEC6F625}"/>
    <dgm:cxn modelId="{02102F32-BCD4-4F21-B169-77C1F77740A3}" type="presParOf" srcId="{EBB22DDC-8277-4B2E-A85E-5D082A063CC3}" destId="{165CE2A5-85F3-4017-B818-7D6C6A03FF7E}" srcOrd="0" destOrd="0" presId="urn:microsoft.com/office/officeart/2005/8/layout/vList5"/>
    <dgm:cxn modelId="{80C33FDF-AA0A-4299-8E83-E565A83B4CEF}" type="presParOf" srcId="{165CE2A5-85F3-4017-B818-7D6C6A03FF7E}" destId="{B94E473C-6271-4B4F-97D5-E249E69A63B5}" srcOrd="0" destOrd="0" presId="urn:microsoft.com/office/officeart/2005/8/layout/vList5"/>
    <dgm:cxn modelId="{503A955F-36E4-49DD-B990-5CD505F5F485}" type="presParOf" srcId="{165CE2A5-85F3-4017-B818-7D6C6A03FF7E}" destId="{DF4E9349-6545-4DE1-AD4E-189285259451}" srcOrd="1" destOrd="0" presId="urn:microsoft.com/office/officeart/2005/8/layout/vList5"/>
    <dgm:cxn modelId="{4F629D99-1D67-4ECD-A258-ED50EA0C437B}" type="presParOf" srcId="{EBB22DDC-8277-4B2E-A85E-5D082A063CC3}" destId="{A3FE9044-4EC7-4E31-93B2-C0DAF9710675}" srcOrd="1" destOrd="0" presId="urn:microsoft.com/office/officeart/2005/8/layout/vList5"/>
    <dgm:cxn modelId="{5E60B94A-02EC-4D9D-BA2E-003C5D24E3A8}" type="presParOf" srcId="{EBB22DDC-8277-4B2E-A85E-5D082A063CC3}" destId="{37771080-DB45-4ECF-8407-EAB445212B7A}" srcOrd="2" destOrd="0" presId="urn:microsoft.com/office/officeart/2005/8/layout/vList5"/>
    <dgm:cxn modelId="{27BF1CC9-46F3-4B2B-B46C-46235ECD1A0E}" type="presParOf" srcId="{37771080-DB45-4ECF-8407-EAB445212B7A}" destId="{3C4943C5-FEB1-454B-8BB1-995CC28EFE34}" srcOrd="0" destOrd="0" presId="urn:microsoft.com/office/officeart/2005/8/layout/vList5"/>
    <dgm:cxn modelId="{9E7AB59E-1907-410D-9BAE-82415E209000}" type="presParOf" srcId="{37771080-DB45-4ECF-8407-EAB445212B7A}" destId="{C03C1DD3-5826-4E15-8E94-78944835AAF8}" srcOrd="1" destOrd="0" presId="urn:microsoft.com/office/officeart/2005/8/layout/vList5"/>
    <dgm:cxn modelId="{EEECB7B5-6787-4D05-A0FA-F014A61566AE}" type="presParOf" srcId="{EBB22DDC-8277-4B2E-A85E-5D082A063CC3}" destId="{94FD48E1-272A-4E46-9A24-2E435BBA1FFE}" srcOrd="3" destOrd="0" presId="urn:microsoft.com/office/officeart/2005/8/layout/vList5"/>
    <dgm:cxn modelId="{6187A438-5D53-4606-BA6D-1515AD2B59BA}" type="presParOf" srcId="{EBB22DDC-8277-4B2E-A85E-5D082A063CC3}" destId="{081DF1C8-50F3-4A01-B792-C326C1419291}" srcOrd="4" destOrd="0" presId="urn:microsoft.com/office/officeart/2005/8/layout/vList5"/>
    <dgm:cxn modelId="{18F62EE0-1F12-4F04-AAF2-556262C83EBC}" type="presParOf" srcId="{081DF1C8-50F3-4A01-B792-C326C1419291}" destId="{E091E7BB-F83A-4221-AEB6-CDBD298F9DDF}" srcOrd="0" destOrd="0" presId="urn:microsoft.com/office/officeart/2005/8/layout/vList5"/>
    <dgm:cxn modelId="{C73E9F88-1261-4038-AF75-717494CF8CBB}" type="presParOf" srcId="{081DF1C8-50F3-4A01-B792-C326C1419291}" destId="{5A694F2C-0380-4A8A-BC21-769A5740BF1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2C4B950-3C9F-4B21-B09F-07FD4F960246}" type="doc">
      <dgm:prSet loTypeId="urn:microsoft.com/office/officeart/2005/8/layout/hierarchy5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9B4C14A2-90CC-466A-A504-98EA61F54AF6}">
      <dgm:prSet phldrT="[Testo]"/>
      <dgm:spPr/>
      <dgm:t>
        <a:bodyPr/>
        <a:lstStyle/>
        <a:p>
          <a:r>
            <a:rPr lang="it-IT" b="1" dirty="0" smtClean="0"/>
            <a:t>SOCIETA’</a:t>
          </a:r>
          <a:endParaRPr lang="it-IT" b="1" dirty="0"/>
        </a:p>
      </dgm:t>
    </dgm:pt>
    <dgm:pt modelId="{D7BDF6FB-4D41-47B3-B730-9D7442306AF3}" type="parTrans" cxnId="{B013022A-517B-4C2E-BE34-97A64FB59679}">
      <dgm:prSet/>
      <dgm:spPr/>
      <dgm:t>
        <a:bodyPr/>
        <a:lstStyle/>
        <a:p>
          <a:endParaRPr lang="it-IT" b="1"/>
        </a:p>
      </dgm:t>
    </dgm:pt>
    <dgm:pt modelId="{8033EEFD-C22F-4CFA-B9C1-08B1977CC61F}" type="sibTrans" cxnId="{B013022A-517B-4C2E-BE34-97A64FB59679}">
      <dgm:prSet/>
      <dgm:spPr/>
      <dgm:t>
        <a:bodyPr/>
        <a:lstStyle/>
        <a:p>
          <a:endParaRPr lang="it-IT" b="1"/>
        </a:p>
      </dgm:t>
    </dgm:pt>
    <dgm:pt modelId="{33FC7988-FCB5-44D3-8B92-6E4771E7D383}">
      <dgm:prSet phldrT="[Testo]"/>
      <dgm:spPr/>
      <dgm:t>
        <a:bodyPr/>
        <a:lstStyle/>
        <a:p>
          <a:r>
            <a:rPr lang="it-IT" b="1" dirty="0" smtClean="0"/>
            <a:t>PF 5%</a:t>
          </a:r>
          <a:endParaRPr lang="it-IT" b="1" dirty="0"/>
        </a:p>
      </dgm:t>
    </dgm:pt>
    <dgm:pt modelId="{8F190C30-8558-4BAA-A63B-CC743600DB10}" type="parTrans" cxnId="{1D6AE1DF-60D6-4FEE-A393-EF73A13CE628}">
      <dgm:prSet/>
      <dgm:spPr/>
      <dgm:t>
        <a:bodyPr/>
        <a:lstStyle/>
        <a:p>
          <a:endParaRPr lang="it-IT" b="1"/>
        </a:p>
      </dgm:t>
    </dgm:pt>
    <dgm:pt modelId="{359051F5-C88C-4C61-9E08-99ED39E96DA8}" type="sibTrans" cxnId="{1D6AE1DF-60D6-4FEE-A393-EF73A13CE628}">
      <dgm:prSet/>
      <dgm:spPr/>
      <dgm:t>
        <a:bodyPr/>
        <a:lstStyle/>
        <a:p>
          <a:endParaRPr lang="it-IT" b="1"/>
        </a:p>
      </dgm:t>
    </dgm:pt>
    <dgm:pt modelId="{BF278456-6444-444A-BAEC-5A8140A821D3}">
      <dgm:prSet phldrT="[Testo]" custT="1"/>
      <dgm:spPr/>
      <dgm:t>
        <a:bodyPr/>
        <a:lstStyle/>
        <a:p>
          <a:r>
            <a:rPr lang="it-IT" sz="1800" b="1" dirty="0" smtClean="0"/>
            <a:t>CLIENTE</a:t>
          </a:r>
          <a:endParaRPr lang="it-IT" sz="1800" b="1" dirty="0"/>
        </a:p>
      </dgm:t>
    </dgm:pt>
    <dgm:pt modelId="{BA0E23D9-B6A7-4D40-A32F-EF1ADF919FDD}" type="parTrans" cxnId="{1DB1D167-6795-4AEF-8D08-7195D9C77A3E}">
      <dgm:prSet/>
      <dgm:spPr/>
      <dgm:t>
        <a:bodyPr/>
        <a:lstStyle/>
        <a:p>
          <a:endParaRPr lang="it-IT" b="1"/>
        </a:p>
      </dgm:t>
    </dgm:pt>
    <dgm:pt modelId="{EFBAC2DD-2702-4501-8469-8759C1E66B5B}" type="sibTrans" cxnId="{1DB1D167-6795-4AEF-8D08-7195D9C77A3E}">
      <dgm:prSet/>
      <dgm:spPr/>
      <dgm:t>
        <a:bodyPr/>
        <a:lstStyle/>
        <a:p>
          <a:endParaRPr lang="it-IT" b="1"/>
        </a:p>
      </dgm:t>
    </dgm:pt>
    <dgm:pt modelId="{D6832E3A-70A5-4E4D-8324-A163993F450B}">
      <dgm:prSet phldrT="[Testo]"/>
      <dgm:spPr/>
      <dgm:t>
        <a:bodyPr/>
        <a:lstStyle/>
        <a:p>
          <a:r>
            <a:rPr lang="it-IT" b="1" dirty="0" smtClean="0"/>
            <a:t>PG 25%</a:t>
          </a:r>
          <a:endParaRPr lang="it-IT" b="1" dirty="0"/>
        </a:p>
      </dgm:t>
    </dgm:pt>
    <dgm:pt modelId="{ECBBEFCD-E85D-48C4-80E0-954208465EAB}" type="parTrans" cxnId="{71A2971D-D271-4937-8315-9D017C5067AD}">
      <dgm:prSet/>
      <dgm:spPr/>
      <dgm:t>
        <a:bodyPr/>
        <a:lstStyle/>
        <a:p>
          <a:endParaRPr lang="it-IT" b="1"/>
        </a:p>
      </dgm:t>
    </dgm:pt>
    <dgm:pt modelId="{07958D28-27EA-4B04-A136-F6DF29517336}" type="sibTrans" cxnId="{71A2971D-D271-4937-8315-9D017C5067AD}">
      <dgm:prSet/>
      <dgm:spPr/>
      <dgm:t>
        <a:bodyPr/>
        <a:lstStyle/>
        <a:p>
          <a:endParaRPr lang="it-IT" b="1"/>
        </a:p>
      </dgm:t>
    </dgm:pt>
    <dgm:pt modelId="{75D00807-18EE-4404-9490-142CE1FB84EE}">
      <dgm:prSet phldrT="[Testo]"/>
      <dgm:spPr/>
      <dgm:t>
        <a:bodyPr/>
        <a:lstStyle/>
        <a:p>
          <a:r>
            <a:rPr lang="it-IT" b="1" dirty="0" smtClean="0"/>
            <a:t>PG 70%</a:t>
          </a:r>
          <a:endParaRPr lang="it-IT" b="1" dirty="0"/>
        </a:p>
      </dgm:t>
    </dgm:pt>
    <dgm:pt modelId="{6FFCD9A0-C07C-4A3D-9393-77E5920B413D}" type="parTrans" cxnId="{C0CF2FC6-70FD-4253-88D4-B4A1516F499C}">
      <dgm:prSet/>
      <dgm:spPr/>
      <dgm:t>
        <a:bodyPr/>
        <a:lstStyle/>
        <a:p>
          <a:endParaRPr lang="it-IT" b="1"/>
        </a:p>
      </dgm:t>
    </dgm:pt>
    <dgm:pt modelId="{BD5EC0C3-2C72-4C26-A983-BAD8AF80798B}" type="sibTrans" cxnId="{C0CF2FC6-70FD-4253-88D4-B4A1516F499C}">
      <dgm:prSet/>
      <dgm:spPr/>
      <dgm:t>
        <a:bodyPr/>
        <a:lstStyle/>
        <a:p>
          <a:endParaRPr lang="it-IT" b="1"/>
        </a:p>
      </dgm:t>
    </dgm:pt>
    <dgm:pt modelId="{58BD522A-41DB-4B69-AE4B-2013E0306147}">
      <dgm:prSet phldrT="[Testo]" custT="1"/>
      <dgm:spPr/>
      <dgm:t>
        <a:bodyPr/>
        <a:lstStyle/>
        <a:p>
          <a:r>
            <a:rPr lang="it-IT" sz="1800" b="1" dirty="0" smtClean="0"/>
            <a:t>SOCI di </a:t>
          </a:r>
          <a:r>
            <a:rPr lang="it-IT" sz="1800" b="1" dirty="0" err="1" smtClean="0"/>
            <a:t>I°</a:t>
          </a:r>
          <a:r>
            <a:rPr lang="it-IT" sz="1800" b="1" dirty="0" smtClean="0"/>
            <a:t> LIVELLO</a:t>
          </a:r>
          <a:endParaRPr lang="it-IT" sz="1800" b="1" dirty="0"/>
        </a:p>
      </dgm:t>
    </dgm:pt>
    <dgm:pt modelId="{632DC48B-01F2-4B75-B1E0-31BE11F95093}" type="parTrans" cxnId="{68399C16-F425-4F11-AA0F-EDC56212CD75}">
      <dgm:prSet/>
      <dgm:spPr/>
      <dgm:t>
        <a:bodyPr/>
        <a:lstStyle/>
        <a:p>
          <a:endParaRPr lang="it-IT" b="1"/>
        </a:p>
      </dgm:t>
    </dgm:pt>
    <dgm:pt modelId="{1187EE5E-8E8B-4D6F-B089-65974AFF0112}" type="sibTrans" cxnId="{68399C16-F425-4F11-AA0F-EDC56212CD75}">
      <dgm:prSet/>
      <dgm:spPr/>
      <dgm:t>
        <a:bodyPr/>
        <a:lstStyle/>
        <a:p>
          <a:endParaRPr lang="it-IT" b="1"/>
        </a:p>
      </dgm:t>
    </dgm:pt>
    <dgm:pt modelId="{EB2D39AE-8D07-4847-AA32-E449044C17B8}">
      <dgm:prSet phldrT="[Testo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b="1" dirty="0" smtClean="0"/>
            <a:t>PF 50%</a:t>
          </a:r>
          <a:endParaRPr lang="it-IT" b="1" dirty="0"/>
        </a:p>
      </dgm:t>
    </dgm:pt>
    <dgm:pt modelId="{77F538D0-0E54-4A54-87EE-C6D6E8789193}" type="parTrans" cxnId="{ACB7BB3F-35F6-487D-821D-4E8298CCED39}">
      <dgm:prSet/>
      <dgm:spPr/>
      <dgm:t>
        <a:bodyPr/>
        <a:lstStyle/>
        <a:p>
          <a:endParaRPr lang="it-IT" b="1"/>
        </a:p>
      </dgm:t>
    </dgm:pt>
    <dgm:pt modelId="{63CBCE9F-9979-419B-93D1-E3C608DE127D}" type="sibTrans" cxnId="{ACB7BB3F-35F6-487D-821D-4E8298CCED39}">
      <dgm:prSet/>
      <dgm:spPr/>
      <dgm:t>
        <a:bodyPr/>
        <a:lstStyle/>
        <a:p>
          <a:endParaRPr lang="it-IT" b="1"/>
        </a:p>
      </dgm:t>
    </dgm:pt>
    <dgm:pt modelId="{17B6D5F8-1471-47F0-ADCA-BA213B22155D}">
      <dgm:prSet phldrT="[Testo]" custT="1"/>
      <dgm:spPr/>
      <dgm:t>
        <a:bodyPr/>
        <a:lstStyle/>
        <a:p>
          <a:r>
            <a:rPr lang="it-IT" sz="1800" b="1" dirty="0" smtClean="0"/>
            <a:t>SOCI  di </a:t>
          </a:r>
          <a:r>
            <a:rPr lang="it-IT" sz="1800" b="1" dirty="0" err="1" smtClean="0"/>
            <a:t>II°</a:t>
          </a:r>
          <a:r>
            <a:rPr lang="it-IT" sz="1800" b="1" dirty="0" smtClean="0"/>
            <a:t> LIVELLO</a:t>
          </a:r>
          <a:endParaRPr lang="it-IT" sz="1800" b="1" dirty="0"/>
        </a:p>
      </dgm:t>
    </dgm:pt>
    <dgm:pt modelId="{DB52FAC4-FEC6-4E86-B4F6-EA6BF0D7C92A}" type="parTrans" cxnId="{B32938BA-4947-41C1-B9E8-AD25B43CE125}">
      <dgm:prSet/>
      <dgm:spPr/>
      <dgm:t>
        <a:bodyPr/>
        <a:lstStyle/>
        <a:p>
          <a:endParaRPr lang="it-IT" b="1"/>
        </a:p>
      </dgm:t>
    </dgm:pt>
    <dgm:pt modelId="{09CEDE22-AA23-4164-AA61-0BD0EE9C0323}" type="sibTrans" cxnId="{B32938BA-4947-41C1-B9E8-AD25B43CE125}">
      <dgm:prSet/>
      <dgm:spPr/>
      <dgm:t>
        <a:bodyPr/>
        <a:lstStyle/>
        <a:p>
          <a:endParaRPr lang="it-IT" b="1"/>
        </a:p>
      </dgm:t>
    </dgm:pt>
    <dgm:pt modelId="{4E0EB691-77FA-4177-855B-C44E5C79DD03}">
      <dgm:prSet phldrT="[Tes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b="1" dirty="0" smtClean="0"/>
            <a:t>PF  70%</a:t>
          </a:r>
          <a:endParaRPr lang="it-IT" b="1" dirty="0"/>
        </a:p>
      </dgm:t>
    </dgm:pt>
    <dgm:pt modelId="{8F842409-A595-47E8-8BAD-695A31CFBAD2}" type="parTrans" cxnId="{2044B3FA-2747-48B6-989A-6321E5BF40B0}">
      <dgm:prSet/>
      <dgm:spPr/>
      <dgm:t>
        <a:bodyPr/>
        <a:lstStyle/>
        <a:p>
          <a:endParaRPr lang="it-IT" b="1"/>
        </a:p>
      </dgm:t>
    </dgm:pt>
    <dgm:pt modelId="{C976E115-DCA2-4C18-A00A-D9FBF0B11D63}" type="sibTrans" cxnId="{2044B3FA-2747-48B6-989A-6321E5BF40B0}">
      <dgm:prSet/>
      <dgm:spPr/>
      <dgm:t>
        <a:bodyPr/>
        <a:lstStyle/>
        <a:p>
          <a:endParaRPr lang="it-IT" b="1"/>
        </a:p>
      </dgm:t>
    </dgm:pt>
    <dgm:pt modelId="{1E1DAE14-A4AE-437C-94CF-3CC19FD3B5A0}">
      <dgm:prSet phldrT="[Testo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b="1" dirty="0" smtClean="0"/>
            <a:t>PF  20%</a:t>
          </a:r>
          <a:endParaRPr lang="it-IT" b="1" dirty="0"/>
        </a:p>
      </dgm:t>
    </dgm:pt>
    <dgm:pt modelId="{F19ECC56-23B4-4CFC-8059-E8223B47F9C7}" type="parTrans" cxnId="{87AFA146-ABF8-4F94-A0A1-882CC1CE2AE3}">
      <dgm:prSet/>
      <dgm:spPr/>
      <dgm:t>
        <a:bodyPr/>
        <a:lstStyle/>
        <a:p>
          <a:endParaRPr lang="it-IT" b="1"/>
        </a:p>
      </dgm:t>
    </dgm:pt>
    <dgm:pt modelId="{7D6753E3-32BC-4E0B-A283-24B23D8F632E}" type="sibTrans" cxnId="{87AFA146-ABF8-4F94-A0A1-882CC1CE2AE3}">
      <dgm:prSet/>
      <dgm:spPr/>
      <dgm:t>
        <a:bodyPr/>
        <a:lstStyle/>
        <a:p>
          <a:endParaRPr lang="it-IT" b="1"/>
        </a:p>
      </dgm:t>
    </dgm:pt>
    <dgm:pt modelId="{A7BE4260-712A-4242-9A4B-9455258E7981}">
      <dgm:prSet phldrT="[Testo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b="1" dirty="0" smtClean="0"/>
            <a:t>PG  10%</a:t>
          </a:r>
          <a:endParaRPr lang="it-IT" b="1" dirty="0"/>
        </a:p>
      </dgm:t>
    </dgm:pt>
    <dgm:pt modelId="{7BF5821C-9E2D-4E48-BD8D-A161A0FD7CA2}" type="parTrans" cxnId="{896784B3-D7F7-44D5-9411-53C946DD0855}">
      <dgm:prSet/>
      <dgm:spPr/>
      <dgm:t>
        <a:bodyPr/>
        <a:lstStyle/>
        <a:p>
          <a:endParaRPr lang="it-IT" b="1"/>
        </a:p>
      </dgm:t>
    </dgm:pt>
    <dgm:pt modelId="{F12544F4-6926-4A96-8C29-DA7B52AC54DA}" type="sibTrans" cxnId="{896784B3-D7F7-44D5-9411-53C946DD0855}">
      <dgm:prSet/>
      <dgm:spPr/>
      <dgm:t>
        <a:bodyPr/>
        <a:lstStyle/>
        <a:p>
          <a:endParaRPr lang="it-IT" b="1"/>
        </a:p>
      </dgm:t>
    </dgm:pt>
    <dgm:pt modelId="{08E46F3E-4D22-4291-B9A7-EC044A148E88}">
      <dgm:prSet phldrT="[Testo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b="1" dirty="0" smtClean="0"/>
            <a:t>PF 50%</a:t>
          </a:r>
          <a:endParaRPr lang="it-IT" b="1" dirty="0"/>
        </a:p>
      </dgm:t>
    </dgm:pt>
    <dgm:pt modelId="{CE3A956D-9406-4440-B122-9E292E79A009}" type="parTrans" cxnId="{5E95150E-54F5-4442-8856-D3CABAFFA204}">
      <dgm:prSet/>
      <dgm:spPr/>
      <dgm:t>
        <a:bodyPr/>
        <a:lstStyle/>
        <a:p>
          <a:endParaRPr lang="it-IT" b="1"/>
        </a:p>
      </dgm:t>
    </dgm:pt>
    <dgm:pt modelId="{C1A16A06-E4B1-48FB-9181-B6C47B435FF6}" type="sibTrans" cxnId="{5E95150E-54F5-4442-8856-D3CABAFFA204}">
      <dgm:prSet/>
      <dgm:spPr/>
      <dgm:t>
        <a:bodyPr/>
        <a:lstStyle/>
        <a:p>
          <a:endParaRPr lang="it-IT" b="1"/>
        </a:p>
      </dgm:t>
    </dgm:pt>
    <dgm:pt modelId="{28F52844-0087-4869-8CD9-7EB7452B6F2F}" type="pres">
      <dgm:prSet presAssocID="{72C4B950-3C9F-4B21-B09F-07FD4F96024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25D44789-1A41-4867-AAD8-74DD7CC6A6DC}" type="pres">
      <dgm:prSet presAssocID="{72C4B950-3C9F-4B21-B09F-07FD4F960246}" presName="hierFlow" presStyleCnt="0"/>
      <dgm:spPr/>
    </dgm:pt>
    <dgm:pt modelId="{C595038F-6DC5-4739-9608-50DE408B0A21}" type="pres">
      <dgm:prSet presAssocID="{72C4B950-3C9F-4B21-B09F-07FD4F960246}" presName="firstBuf" presStyleCnt="0"/>
      <dgm:spPr/>
    </dgm:pt>
    <dgm:pt modelId="{3C70E556-1211-45EC-86AC-63F6D8765A56}" type="pres">
      <dgm:prSet presAssocID="{72C4B950-3C9F-4B21-B09F-07FD4F96024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19D2D62-25C2-4757-8D47-AB0D1B021BD5}" type="pres">
      <dgm:prSet presAssocID="{9B4C14A2-90CC-466A-A504-98EA61F54AF6}" presName="Name17" presStyleCnt="0"/>
      <dgm:spPr/>
    </dgm:pt>
    <dgm:pt modelId="{7CA14936-B50E-4EDB-8E49-8B2E912A0512}" type="pres">
      <dgm:prSet presAssocID="{9B4C14A2-90CC-466A-A504-98EA61F54AF6}" presName="level1Shape" presStyleLbl="node0" presStyleIdx="0" presStyleCnt="1" custScaleX="192964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6597E4CF-4F3F-4717-A430-EE47138A7F94}" type="pres">
      <dgm:prSet presAssocID="{9B4C14A2-90CC-466A-A504-98EA61F54AF6}" presName="hierChild2" presStyleCnt="0"/>
      <dgm:spPr/>
    </dgm:pt>
    <dgm:pt modelId="{EBB0356C-4036-43CB-B99A-6285D449CF8D}" type="pres">
      <dgm:prSet presAssocID="{8F190C30-8558-4BAA-A63B-CC743600DB10}" presName="Name25" presStyleLbl="parChTrans1D2" presStyleIdx="0" presStyleCnt="3"/>
      <dgm:spPr/>
      <dgm:t>
        <a:bodyPr/>
        <a:lstStyle/>
        <a:p>
          <a:endParaRPr lang="it-IT"/>
        </a:p>
      </dgm:t>
    </dgm:pt>
    <dgm:pt modelId="{F62B08E5-FBDF-4C2E-B799-F47BBEFDB041}" type="pres">
      <dgm:prSet presAssocID="{8F190C30-8558-4BAA-A63B-CC743600DB10}" presName="connTx" presStyleLbl="parChTrans1D2" presStyleIdx="0" presStyleCnt="3"/>
      <dgm:spPr/>
      <dgm:t>
        <a:bodyPr/>
        <a:lstStyle/>
        <a:p>
          <a:endParaRPr lang="it-IT"/>
        </a:p>
      </dgm:t>
    </dgm:pt>
    <dgm:pt modelId="{A35C2588-9BC7-4BA0-B1B7-68BCEA8AFC70}" type="pres">
      <dgm:prSet presAssocID="{33FC7988-FCB5-44D3-8B92-6E4771E7D383}" presName="Name30" presStyleCnt="0"/>
      <dgm:spPr/>
    </dgm:pt>
    <dgm:pt modelId="{EC145B85-A809-49A6-8D90-6EBAFCEEB892}" type="pres">
      <dgm:prSet presAssocID="{33FC7988-FCB5-44D3-8B92-6E4771E7D383}" presName="level2Shape" presStyleLbl="node2" presStyleIdx="0" presStyleCnt="3" custScaleX="192964"/>
      <dgm:spPr/>
      <dgm:t>
        <a:bodyPr/>
        <a:lstStyle/>
        <a:p>
          <a:endParaRPr lang="it-IT"/>
        </a:p>
      </dgm:t>
    </dgm:pt>
    <dgm:pt modelId="{4BDFC4B8-B0DF-42CB-8C0E-E1668EF15CE2}" type="pres">
      <dgm:prSet presAssocID="{33FC7988-FCB5-44D3-8B92-6E4771E7D383}" presName="hierChild3" presStyleCnt="0"/>
      <dgm:spPr/>
    </dgm:pt>
    <dgm:pt modelId="{8C968D3D-C6DA-4F83-8A8D-63BE72542B7D}" type="pres">
      <dgm:prSet presAssocID="{ECBBEFCD-E85D-48C4-80E0-954208465EAB}" presName="Name25" presStyleLbl="parChTrans1D2" presStyleIdx="1" presStyleCnt="3"/>
      <dgm:spPr/>
      <dgm:t>
        <a:bodyPr/>
        <a:lstStyle/>
        <a:p>
          <a:endParaRPr lang="it-IT"/>
        </a:p>
      </dgm:t>
    </dgm:pt>
    <dgm:pt modelId="{1788F98A-6268-4465-9853-959578DFEF0A}" type="pres">
      <dgm:prSet presAssocID="{ECBBEFCD-E85D-48C4-80E0-954208465EAB}" presName="connTx" presStyleLbl="parChTrans1D2" presStyleIdx="1" presStyleCnt="3"/>
      <dgm:spPr/>
      <dgm:t>
        <a:bodyPr/>
        <a:lstStyle/>
        <a:p>
          <a:endParaRPr lang="it-IT"/>
        </a:p>
      </dgm:t>
    </dgm:pt>
    <dgm:pt modelId="{393506ED-1179-4D52-8A9D-4F454384C6D2}" type="pres">
      <dgm:prSet presAssocID="{D6832E3A-70A5-4E4D-8324-A163993F450B}" presName="Name30" presStyleCnt="0"/>
      <dgm:spPr/>
    </dgm:pt>
    <dgm:pt modelId="{72C506B6-7316-459D-B7A6-8E579C4678FC}" type="pres">
      <dgm:prSet presAssocID="{D6832E3A-70A5-4E4D-8324-A163993F450B}" presName="level2Shape" presStyleLbl="node2" presStyleIdx="1" presStyleCnt="3" custScaleX="192964"/>
      <dgm:spPr/>
      <dgm:t>
        <a:bodyPr/>
        <a:lstStyle/>
        <a:p>
          <a:endParaRPr lang="it-IT"/>
        </a:p>
      </dgm:t>
    </dgm:pt>
    <dgm:pt modelId="{D33856FD-01EF-4D49-A226-95CF869E0AD5}" type="pres">
      <dgm:prSet presAssocID="{D6832E3A-70A5-4E4D-8324-A163993F450B}" presName="hierChild3" presStyleCnt="0"/>
      <dgm:spPr/>
    </dgm:pt>
    <dgm:pt modelId="{6B72BAA3-A31A-483F-BAC7-E53D192BC80E}" type="pres">
      <dgm:prSet presAssocID="{77F538D0-0E54-4A54-87EE-C6D6E8789193}" presName="Name25" presStyleLbl="parChTrans1D3" presStyleIdx="0" presStyleCnt="5"/>
      <dgm:spPr/>
      <dgm:t>
        <a:bodyPr/>
        <a:lstStyle/>
        <a:p>
          <a:endParaRPr lang="it-IT"/>
        </a:p>
      </dgm:t>
    </dgm:pt>
    <dgm:pt modelId="{F1D96416-3475-4C33-ABDF-EB1D03095E45}" type="pres">
      <dgm:prSet presAssocID="{77F538D0-0E54-4A54-87EE-C6D6E8789193}" presName="connTx" presStyleLbl="parChTrans1D3" presStyleIdx="0" presStyleCnt="5"/>
      <dgm:spPr/>
      <dgm:t>
        <a:bodyPr/>
        <a:lstStyle/>
        <a:p>
          <a:endParaRPr lang="it-IT"/>
        </a:p>
      </dgm:t>
    </dgm:pt>
    <dgm:pt modelId="{7EC2D23A-F5AC-4A5F-A6AC-6A9E2CD298F4}" type="pres">
      <dgm:prSet presAssocID="{EB2D39AE-8D07-4847-AA32-E449044C17B8}" presName="Name30" presStyleCnt="0"/>
      <dgm:spPr/>
    </dgm:pt>
    <dgm:pt modelId="{B084EC11-2159-4A21-8469-33777EEAFF15}" type="pres">
      <dgm:prSet presAssocID="{EB2D39AE-8D07-4847-AA32-E449044C17B8}" presName="level2Shape" presStyleLbl="node3" presStyleIdx="0" presStyleCnt="5" custScaleX="192964"/>
      <dgm:spPr/>
      <dgm:t>
        <a:bodyPr/>
        <a:lstStyle/>
        <a:p>
          <a:endParaRPr lang="it-IT"/>
        </a:p>
      </dgm:t>
    </dgm:pt>
    <dgm:pt modelId="{2F30A69B-11E7-49A4-BF80-C009901088EC}" type="pres">
      <dgm:prSet presAssocID="{EB2D39AE-8D07-4847-AA32-E449044C17B8}" presName="hierChild3" presStyleCnt="0"/>
      <dgm:spPr/>
    </dgm:pt>
    <dgm:pt modelId="{CDF8C68C-600C-4EDB-B96C-1EFF7C7B7375}" type="pres">
      <dgm:prSet presAssocID="{CE3A956D-9406-4440-B122-9E292E79A009}" presName="Name25" presStyleLbl="parChTrans1D3" presStyleIdx="1" presStyleCnt="5"/>
      <dgm:spPr/>
      <dgm:t>
        <a:bodyPr/>
        <a:lstStyle/>
        <a:p>
          <a:endParaRPr lang="it-IT"/>
        </a:p>
      </dgm:t>
    </dgm:pt>
    <dgm:pt modelId="{6F1666F6-82B4-4BB7-8C23-2B23A5FE9FF0}" type="pres">
      <dgm:prSet presAssocID="{CE3A956D-9406-4440-B122-9E292E79A009}" presName="connTx" presStyleLbl="parChTrans1D3" presStyleIdx="1" presStyleCnt="5"/>
      <dgm:spPr/>
      <dgm:t>
        <a:bodyPr/>
        <a:lstStyle/>
        <a:p>
          <a:endParaRPr lang="it-IT"/>
        </a:p>
      </dgm:t>
    </dgm:pt>
    <dgm:pt modelId="{85E5E7F0-4CEC-40DA-AC4C-D2A5A4FFFD90}" type="pres">
      <dgm:prSet presAssocID="{08E46F3E-4D22-4291-B9A7-EC044A148E88}" presName="Name30" presStyleCnt="0"/>
      <dgm:spPr/>
    </dgm:pt>
    <dgm:pt modelId="{4B0F1F8E-F9F3-407C-A9D4-DC50F8FE6228}" type="pres">
      <dgm:prSet presAssocID="{08E46F3E-4D22-4291-B9A7-EC044A148E88}" presName="level2Shape" presStyleLbl="node3" presStyleIdx="1" presStyleCnt="5" custScaleX="192964"/>
      <dgm:spPr/>
      <dgm:t>
        <a:bodyPr/>
        <a:lstStyle/>
        <a:p>
          <a:endParaRPr lang="it-IT"/>
        </a:p>
      </dgm:t>
    </dgm:pt>
    <dgm:pt modelId="{F7DAC8CA-3FF0-494D-9772-0A337B463A34}" type="pres">
      <dgm:prSet presAssocID="{08E46F3E-4D22-4291-B9A7-EC044A148E88}" presName="hierChild3" presStyleCnt="0"/>
      <dgm:spPr/>
    </dgm:pt>
    <dgm:pt modelId="{2D10A6BE-5941-4486-83BA-1B9986442D92}" type="pres">
      <dgm:prSet presAssocID="{6FFCD9A0-C07C-4A3D-9393-77E5920B413D}" presName="Name25" presStyleLbl="parChTrans1D2" presStyleIdx="2" presStyleCnt="3"/>
      <dgm:spPr/>
      <dgm:t>
        <a:bodyPr/>
        <a:lstStyle/>
        <a:p>
          <a:endParaRPr lang="it-IT"/>
        </a:p>
      </dgm:t>
    </dgm:pt>
    <dgm:pt modelId="{CE918222-2CDA-4E3F-AC9A-D6B7FF43D6AD}" type="pres">
      <dgm:prSet presAssocID="{6FFCD9A0-C07C-4A3D-9393-77E5920B413D}" presName="connTx" presStyleLbl="parChTrans1D2" presStyleIdx="2" presStyleCnt="3"/>
      <dgm:spPr/>
      <dgm:t>
        <a:bodyPr/>
        <a:lstStyle/>
        <a:p>
          <a:endParaRPr lang="it-IT"/>
        </a:p>
      </dgm:t>
    </dgm:pt>
    <dgm:pt modelId="{4C7D3A7D-442C-4B4E-A5FE-80318921597B}" type="pres">
      <dgm:prSet presAssocID="{75D00807-18EE-4404-9490-142CE1FB84EE}" presName="Name30" presStyleCnt="0"/>
      <dgm:spPr/>
    </dgm:pt>
    <dgm:pt modelId="{CC37161A-0C80-4464-AF57-7E809F90B36E}" type="pres">
      <dgm:prSet presAssocID="{75D00807-18EE-4404-9490-142CE1FB84EE}" presName="level2Shape" presStyleLbl="node2" presStyleIdx="2" presStyleCnt="3" custScaleX="192964"/>
      <dgm:spPr/>
      <dgm:t>
        <a:bodyPr/>
        <a:lstStyle/>
        <a:p>
          <a:endParaRPr lang="it-IT"/>
        </a:p>
      </dgm:t>
    </dgm:pt>
    <dgm:pt modelId="{1F0935DB-1277-4CA5-BE51-C6A091FEBC46}" type="pres">
      <dgm:prSet presAssocID="{75D00807-18EE-4404-9490-142CE1FB84EE}" presName="hierChild3" presStyleCnt="0"/>
      <dgm:spPr/>
    </dgm:pt>
    <dgm:pt modelId="{FA98DB17-FDBA-4B28-9644-BB3DA9DB6388}" type="pres">
      <dgm:prSet presAssocID="{8F842409-A595-47E8-8BAD-695A31CFBAD2}" presName="Name25" presStyleLbl="parChTrans1D3" presStyleIdx="2" presStyleCnt="5"/>
      <dgm:spPr/>
      <dgm:t>
        <a:bodyPr/>
        <a:lstStyle/>
        <a:p>
          <a:endParaRPr lang="it-IT"/>
        </a:p>
      </dgm:t>
    </dgm:pt>
    <dgm:pt modelId="{397D5039-A7B1-4067-B5E5-BD2CB90ECAC7}" type="pres">
      <dgm:prSet presAssocID="{8F842409-A595-47E8-8BAD-695A31CFBAD2}" presName="connTx" presStyleLbl="parChTrans1D3" presStyleIdx="2" presStyleCnt="5"/>
      <dgm:spPr/>
      <dgm:t>
        <a:bodyPr/>
        <a:lstStyle/>
        <a:p>
          <a:endParaRPr lang="it-IT"/>
        </a:p>
      </dgm:t>
    </dgm:pt>
    <dgm:pt modelId="{320594F9-0F5F-41B0-A371-9F2340FA2E86}" type="pres">
      <dgm:prSet presAssocID="{4E0EB691-77FA-4177-855B-C44E5C79DD03}" presName="Name30" presStyleCnt="0"/>
      <dgm:spPr/>
    </dgm:pt>
    <dgm:pt modelId="{F029A847-7A53-43E7-80D7-FDC25FA79D49}" type="pres">
      <dgm:prSet presAssocID="{4E0EB691-77FA-4177-855B-C44E5C79DD03}" presName="level2Shape" presStyleLbl="node3" presStyleIdx="2" presStyleCnt="5" custScaleX="192964"/>
      <dgm:spPr/>
      <dgm:t>
        <a:bodyPr/>
        <a:lstStyle/>
        <a:p>
          <a:endParaRPr lang="it-IT"/>
        </a:p>
      </dgm:t>
    </dgm:pt>
    <dgm:pt modelId="{70C2077F-8D90-4D6E-AEC3-58E0DB6FA81C}" type="pres">
      <dgm:prSet presAssocID="{4E0EB691-77FA-4177-855B-C44E5C79DD03}" presName="hierChild3" presStyleCnt="0"/>
      <dgm:spPr/>
    </dgm:pt>
    <dgm:pt modelId="{80903A79-9AE1-4796-A628-0ED926F6E814}" type="pres">
      <dgm:prSet presAssocID="{F19ECC56-23B4-4CFC-8059-E8223B47F9C7}" presName="Name25" presStyleLbl="parChTrans1D3" presStyleIdx="3" presStyleCnt="5"/>
      <dgm:spPr/>
      <dgm:t>
        <a:bodyPr/>
        <a:lstStyle/>
        <a:p>
          <a:endParaRPr lang="it-IT"/>
        </a:p>
      </dgm:t>
    </dgm:pt>
    <dgm:pt modelId="{24A932F3-0EDD-4F6D-97AB-94EE93ACD7BF}" type="pres">
      <dgm:prSet presAssocID="{F19ECC56-23B4-4CFC-8059-E8223B47F9C7}" presName="connTx" presStyleLbl="parChTrans1D3" presStyleIdx="3" presStyleCnt="5"/>
      <dgm:spPr/>
      <dgm:t>
        <a:bodyPr/>
        <a:lstStyle/>
        <a:p>
          <a:endParaRPr lang="it-IT"/>
        </a:p>
      </dgm:t>
    </dgm:pt>
    <dgm:pt modelId="{81BB5DA0-1D06-402E-98B0-127695744387}" type="pres">
      <dgm:prSet presAssocID="{1E1DAE14-A4AE-437C-94CF-3CC19FD3B5A0}" presName="Name30" presStyleCnt="0"/>
      <dgm:spPr/>
    </dgm:pt>
    <dgm:pt modelId="{1BC19C05-FCB1-4F7F-83B3-FBF3AF0574B8}" type="pres">
      <dgm:prSet presAssocID="{1E1DAE14-A4AE-437C-94CF-3CC19FD3B5A0}" presName="level2Shape" presStyleLbl="node3" presStyleIdx="3" presStyleCnt="5" custScaleX="192964"/>
      <dgm:spPr/>
      <dgm:t>
        <a:bodyPr/>
        <a:lstStyle/>
        <a:p>
          <a:endParaRPr lang="it-IT"/>
        </a:p>
      </dgm:t>
    </dgm:pt>
    <dgm:pt modelId="{6128C28A-42A6-4E59-8E31-9D4D8CCD851E}" type="pres">
      <dgm:prSet presAssocID="{1E1DAE14-A4AE-437C-94CF-3CC19FD3B5A0}" presName="hierChild3" presStyleCnt="0"/>
      <dgm:spPr/>
    </dgm:pt>
    <dgm:pt modelId="{F87FB120-71CA-402E-A5B0-958125DFE12E}" type="pres">
      <dgm:prSet presAssocID="{7BF5821C-9E2D-4E48-BD8D-A161A0FD7CA2}" presName="Name25" presStyleLbl="parChTrans1D3" presStyleIdx="4" presStyleCnt="5"/>
      <dgm:spPr/>
      <dgm:t>
        <a:bodyPr/>
        <a:lstStyle/>
        <a:p>
          <a:endParaRPr lang="it-IT"/>
        </a:p>
      </dgm:t>
    </dgm:pt>
    <dgm:pt modelId="{DE4CADB5-CF27-40E0-9CF1-3B3DB6B9860D}" type="pres">
      <dgm:prSet presAssocID="{7BF5821C-9E2D-4E48-BD8D-A161A0FD7CA2}" presName="connTx" presStyleLbl="parChTrans1D3" presStyleIdx="4" presStyleCnt="5"/>
      <dgm:spPr/>
      <dgm:t>
        <a:bodyPr/>
        <a:lstStyle/>
        <a:p>
          <a:endParaRPr lang="it-IT"/>
        </a:p>
      </dgm:t>
    </dgm:pt>
    <dgm:pt modelId="{06B5F7F5-71E8-478E-ACCE-1F7E844D52CC}" type="pres">
      <dgm:prSet presAssocID="{A7BE4260-712A-4242-9A4B-9455258E7981}" presName="Name30" presStyleCnt="0"/>
      <dgm:spPr/>
    </dgm:pt>
    <dgm:pt modelId="{D269BB05-0453-4407-9D74-5552832D9B82}" type="pres">
      <dgm:prSet presAssocID="{A7BE4260-712A-4242-9A4B-9455258E7981}" presName="level2Shape" presStyleLbl="node3" presStyleIdx="4" presStyleCnt="5" custScaleX="192964"/>
      <dgm:spPr/>
      <dgm:t>
        <a:bodyPr/>
        <a:lstStyle/>
        <a:p>
          <a:endParaRPr lang="it-IT"/>
        </a:p>
      </dgm:t>
    </dgm:pt>
    <dgm:pt modelId="{2806429C-112B-4A88-9DE5-1C92B776EFB6}" type="pres">
      <dgm:prSet presAssocID="{A7BE4260-712A-4242-9A4B-9455258E7981}" presName="hierChild3" presStyleCnt="0"/>
      <dgm:spPr/>
    </dgm:pt>
    <dgm:pt modelId="{F35FAAFA-C8F3-406E-8748-55C6143B0B5A}" type="pres">
      <dgm:prSet presAssocID="{72C4B950-3C9F-4B21-B09F-07FD4F960246}" presName="bgShapesFlow" presStyleCnt="0"/>
      <dgm:spPr/>
    </dgm:pt>
    <dgm:pt modelId="{76866BCC-E85C-4053-BAEE-F80C1FED4789}" type="pres">
      <dgm:prSet presAssocID="{BF278456-6444-444A-BAEC-5A8140A821D3}" presName="rectComp" presStyleCnt="0"/>
      <dgm:spPr/>
    </dgm:pt>
    <dgm:pt modelId="{7D20EE0A-0500-4820-8FCA-67A4E76D9578}" type="pres">
      <dgm:prSet presAssocID="{BF278456-6444-444A-BAEC-5A8140A821D3}" presName="bgRect" presStyleLbl="bgShp" presStyleIdx="0" presStyleCnt="3" custScaleX="184521" custLinFactNeighborX="-5063"/>
      <dgm:spPr/>
      <dgm:t>
        <a:bodyPr/>
        <a:lstStyle/>
        <a:p>
          <a:endParaRPr lang="it-IT"/>
        </a:p>
      </dgm:t>
    </dgm:pt>
    <dgm:pt modelId="{43D5464F-4A66-42AA-9813-E60BE657036A}" type="pres">
      <dgm:prSet presAssocID="{BF278456-6444-444A-BAEC-5A8140A821D3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E486AA8-5DC7-4EF7-8FCC-8773DAC68C09}" type="pres">
      <dgm:prSet presAssocID="{BF278456-6444-444A-BAEC-5A8140A821D3}" presName="spComp" presStyleCnt="0"/>
      <dgm:spPr/>
    </dgm:pt>
    <dgm:pt modelId="{59E9D5AF-1495-4808-A42B-7DB0C3F56B3C}" type="pres">
      <dgm:prSet presAssocID="{BF278456-6444-444A-BAEC-5A8140A821D3}" presName="hSp" presStyleCnt="0"/>
      <dgm:spPr/>
    </dgm:pt>
    <dgm:pt modelId="{8F9A9CE4-12B6-4CC1-943C-3ACD93A3520E}" type="pres">
      <dgm:prSet presAssocID="{58BD522A-41DB-4B69-AE4B-2013E0306147}" presName="rectComp" presStyleCnt="0"/>
      <dgm:spPr/>
    </dgm:pt>
    <dgm:pt modelId="{15C58DBA-4403-4FAE-94BB-51B2FEBD4C5D}" type="pres">
      <dgm:prSet presAssocID="{58BD522A-41DB-4B69-AE4B-2013E0306147}" presName="bgRect" presStyleLbl="bgShp" presStyleIdx="1" presStyleCnt="3" custScaleX="184521" custLinFactNeighborX="-13445"/>
      <dgm:spPr/>
      <dgm:t>
        <a:bodyPr/>
        <a:lstStyle/>
        <a:p>
          <a:endParaRPr lang="it-IT"/>
        </a:p>
      </dgm:t>
    </dgm:pt>
    <dgm:pt modelId="{A4B5A2A1-2C8D-4B64-A4CA-719E0BF0855E}" type="pres">
      <dgm:prSet presAssocID="{58BD522A-41DB-4B69-AE4B-2013E0306147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2144863-A76D-4C25-9ABA-DCB9E5135E2D}" type="pres">
      <dgm:prSet presAssocID="{58BD522A-41DB-4B69-AE4B-2013E0306147}" presName="spComp" presStyleCnt="0"/>
      <dgm:spPr/>
    </dgm:pt>
    <dgm:pt modelId="{A252B80E-3B10-4559-95CD-1DDFDF0043E3}" type="pres">
      <dgm:prSet presAssocID="{58BD522A-41DB-4B69-AE4B-2013E0306147}" presName="hSp" presStyleCnt="0"/>
      <dgm:spPr/>
    </dgm:pt>
    <dgm:pt modelId="{4BCCB355-C252-4DBE-9751-F02E9C86E49C}" type="pres">
      <dgm:prSet presAssocID="{17B6D5F8-1471-47F0-ADCA-BA213B22155D}" presName="rectComp" presStyleCnt="0"/>
      <dgm:spPr/>
    </dgm:pt>
    <dgm:pt modelId="{28A40F3B-78D7-4C44-9BD6-E8E56CE690C7}" type="pres">
      <dgm:prSet presAssocID="{17B6D5F8-1471-47F0-ADCA-BA213B22155D}" presName="bgRect" presStyleLbl="bgShp" presStyleIdx="2" presStyleCnt="3" custScaleX="184521" custLinFactNeighborX="-19784"/>
      <dgm:spPr/>
      <dgm:t>
        <a:bodyPr/>
        <a:lstStyle/>
        <a:p>
          <a:endParaRPr lang="it-IT"/>
        </a:p>
      </dgm:t>
    </dgm:pt>
    <dgm:pt modelId="{82EAB0B2-55A3-4B92-8610-9BEEB21B9003}" type="pres">
      <dgm:prSet presAssocID="{17B6D5F8-1471-47F0-ADCA-BA213B22155D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48F8EDF-01D5-4DBB-BFF2-9864B06E91E9}" type="presOf" srcId="{33FC7988-FCB5-44D3-8B92-6E4771E7D383}" destId="{EC145B85-A809-49A6-8D90-6EBAFCEEB892}" srcOrd="0" destOrd="0" presId="urn:microsoft.com/office/officeart/2005/8/layout/hierarchy5"/>
    <dgm:cxn modelId="{B8E2DA4F-B7B0-49D4-B7B0-286427050049}" type="presOf" srcId="{F19ECC56-23B4-4CFC-8059-E8223B47F9C7}" destId="{24A932F3-0EDD-4F6D-97AB-94EE93ACD7BF}" srcOrd="1" destOrd="0" presId="urn:microsoft.com/office/officeart/2005/8/layout/hierarchy5"/>
    <dgm:cxn modelId="{ACB7BB3F-35F6-487D-821D-4E8298CCED39}" srcId="{D6832E3A-70A5-4E4D-8324-A163993F450B}" destId="{EB2D39AE-8D07-4847-AA32-E449044C17B8}" srcOrd="0" destOrd="0" parTransId="{77F538D0-0E54-4A54-87EE-C6D6E8789193}" sibTransId="{63CBCE9F-9979-419B-93D1-E3C608DE127D}"/>
    <dgm:cxn modelId="{68399C16-F425-4F11-AA0F-EDC56212CD75}" srcId="{72C4B950-3C9F-4B21-B09F-07FD4F960246}" destId="{58BD522A-41DB-4B69-AE4B-2013E0306147}" srcOrd="2" destOrd="0" parTransId="{632DC48B-01F2-4B75-B1E0-31BE11F95093}" sibTransId="{1187EE5E-8E8B-4D6F-B089-65974AFF0112}"/>
    <dgm:cxn modelId="{F366455E-B0E4-4874-881E-8849D6514213}" type="presOf" srcId="{8F842409-A595-47E8-8BAD-695A31CFBAD2}" destId="{397D5039-A7B1-4067-B5E5-BD2CB90ECAC7}" srcOrd="1" destOrd="0" presId="urn:microsoft.com/office/officeart/2005/8/layout/hierarchy5"/>
    <dgm:cxn modelId="{870ABEE6-A665-4047-9CD8-7E238557BE95}" type="presOf" srcId="{4E0EB691-77FA-4177-855B-C44E5C79DD03}" destId="{F029A847-7A53-43E7-80D7-FDC25FA79D49}" srcOrd="0" destOrd="0" presId="urn:microsoft.com/office/officeart/2005/8/layout/hierarchy5"/>
    <dgm:cxn modelId="{B32938BA-4947-41C1-B9E8-AD25B43CE125}" srcId="{72C4B950-3C9F-4B21-B09F-07FD4F960246}" destId="{17B6D5F8-1471-47F0-ADCA-BA213B22155D}" srcOrd="3" destOrd="0" parTransId="{DB52FAC4-FEC6-4E86-B4F6-EA6BF0D7C92A}" sibTransId="{09CEDE22-AA23-4164-AA61-0BD0EE9C0323}"/>
    <dgm:cxn modelId="{4BBF4D2D-BC33-433B-B525-8A1F56AE89A1}" type="presOf" srcId="{6FFCD9A0-C07C-4A3D-9393-77E5920B413D}" destId="{2D10A6BE-5941-4486-83BA-1B9986442D92}" srcOrd="0" destOrd="0" presId="urn:microsoft.com/office/officeart/2005/8/layout/hierarchy5"/>
    <dgm:cxn modelId="{255CEBE1-1E4A-47B9-89FC-D0E40AD06324}" type="presOf" srcId="{77F538D0-0E54-4A54-87EE-C6D6E8789193}" destId="{6B72BAA3-A31A-483F-BAC7-E53D192BC80E}" srcOrd="0" destOrd="0" presId="urn:microsoft.com/office/officeart/2005/8/layout/hierarchy5"/>
    <dgm:cxn modelId="{0618C0C4-37C0-4560-B72B-8770D673B7D2}" type="presOf" srcId="{A7BE4260-712A-4242-9A4B-9455258E7981}" destId="{D269BB05-0453-4407-9D74-5552832D9B82}" srcOrd="0" destOrd="0" presId="urn:microsoft.com/office/officeart/2005/8/layout/hierarchy5"/>
    <dgm:cxn modelId="{0AA14104-AA8F-4497-91D5-2A33BF289199}" type="presOf" srcId="{F19ECC56-23B4-4CFC-8059-E8223B47F9C7}" destId="{80903A79-9AE1-4796-A628-0ED926F6E814}" srcOrd="0" destOrd="0" presId="urn:microsoft.com/office/officeart/2005/8/layout/hierarchy5"/>
    <dgm:cxn modelId="{F79F3F7B-6645-47DA-86F1-6AA6B4DD9C7F}" type="presOf" srcId="{BF278456-6444-444A-BAEC-5A8140A821D3}" destId="{7D20EE0A-0500-4820-8FCA-67A4E76D9578}" srcOrd="0" destOrd="0" presId="urn:microsoft.com/office/officeart/2005/8/layout/hierarchy5"/>
    <dgm:cxn modelId="{622E0F98-7BEE-41B8-8821-6F18057DB00B}" type="presOf" srcId="{17B6D5F8-1471-47F0-ADCA-BA213B22155D}" destId="{82EAB0B2-55A3-4B92-8610-9BEEB21B9003}" srcOrd="1" destOrd="0" presId="urn:microsoft.com/office/officeart/2005/8/layout/hierarchy5"/>
    <dgm:cxn modelId="{A905A956-9AFA-42B5-A555-C04F2F676EE4}" type="presOf" srcId="{8F190C30-8558-4BAA-A63B-CC743600DB10}" destId="{F62B08E5-FBDF-4C2E-B799-F47BBEFDB041}" srcOrd="1" destOrd="0" presId="urn:microsoft.com/office/officeart/2005/8/layout/hierarchy5"/>
    <dgm:cxn modelId="{FF8A851A-9E98-4D18-9307-D4E508827773}" type="presOf" srcId="{75D00807-18EE-4404-9490-142CE1FB84EE}" destId="{CC37161A-0C80-4464-AF57-7E809F90B36E}" srcOrd="0" destOrd="0" presId="urn:microsoft.com/office/officeart/2005/8/layout/hierarchy5"/>
    <dgm:cxn modelId="{87AFA146-ABF8-4F94-A0A1-882CC1CE2AE3}" srcId="{75D00807-18EE-4404-9490-142CE1FB84EE}" destId="{1E1DAE14-A4AE-437C-94CF-3CC19FD3B5A0}" srcOrd="1" destOrd="0" parTransId="{F19ECC56-23B4-4CFC-8059-E8223B47F9C7}" sibTransId="{7D6753E3-32BC-4E0B-A283-24B23D8F632E}"/>
    <dgm:cxn modelId="{1D6AE1DF-60D6-4FEE-A393-EF73A13CE628}" srcId="{9B4C14A2-90CC-466A-A504-98EA61F54AF6}" destId="{33FC7988-FCB5-44D3-8B92-6E4771E7D383}" srcOrd="0" destOrd="0" parTransId="{8F190C30-8558-4BAA-A63B-CC743600DB10}" sibTransId="{359051F5-C88C-4C61-9E08-99ED39E96DA8}"/>
    <dgm:cxn modelId="{8F7A82FA-162D-4135-A284-FE7BDC97FBF5}" type="presOf" srcId="{72C4B950-3C9F-4B21-B09F-07FD4F960246}" destId="{28F52844-0087-4869-8CD9-7EB7452B6F2F}" srcOrd="0" destOrd="0" presId="urn:microsoft.com/office/officeart/2005/8/layout/hierarchy5"/>
    <dgm:cxn modelId="{D44B9F83-79BB-4E1A-9582-1ECE114633E5}" type="presOf" srcId="{9B4C14A2-90CC-466A-A504-98EA61F54AF6}" destId="{7CA14936-B50E-4EDB-8E49-8B2E912A0512}" srcOrd="0" destOrd="0" presId="urn:microsoft.com/office/officeart/2005/8/layout/hierarchy5"/>
    <dgm:cxn modelId="{B155A729-5C3A-4B3A-838E-1D7A8A3267EB}" type="presOf" srcId="{8F842409-A595-47E8-8BAD-695A31CFBAD2}" destId="{FA98DB17-FDBA-4B28-9644-BB3DA9DB6388}" srcOrd="0" destOrd="0" presId="urn:microsoft.com/office/officeart/2005/8/layout/hierarchy5"/>
    <dgm:cxn modelId="{E62DDDAC-C872-460A-9746-187054F674ED}" type="presOf" srcId="{7BF5821C-9E2D-4E48-BD8D-A161A0FD7CA2}" destId="{F87FB120-71CA-402E-A5B0-958125DFE12E}" srcOrd="0" destOrd="0" presId="urn:microsoft.com/office/officeart/2005/8/layout/hierarchy5"/>
    <dgm:cxn modelId="{6BBB15CF-3BC8-40DB-8F05-D870FEC69E9B}" type="presOf" srcId="{ECBBEFCD-E85D-48C4-80E0-954208465EAB}" destId="{1788F98A-6268-4465-9853-959578DFEF0A}" srcOrd="1" destOrd="0" presId="urn:microsoft.com/office/officeart/2005/8/layout/hierarchy5"/>
    <dgm:cxn modelId="{EA4E1264-EAE3-4A25-BEAA-6E507C6C43AB}" type="presOf" srcId="{6FFCD9A0-C07C-4A3D-9393-77E5920B413D}" destId="{CE918222-2CDA-4E3F-AC9A-D6B7FF43D6AD}" srcOrd="1" destOrd="0" presId="urn:microsoft.com/office/officeart/2005/8/layout/hierarchy5"/>
    <dgm:cxn modelId="{5E95150E-54F5-4442-8856-D3CABAFFA204}" srcId="{D6832E3A-70A5-4E4D-8324-A163993F450B}" destId="{08E46F3E-4D22-4291-B9A7-EC044A148E88}" srcOrd="1" destOrd="0" parTransId="{CE3A956D-9406-4440-B122-9E292E79A009}" sibTransId="{C1A16A06-E4B1-48FB-9181-B6C47B435FF6}"/>
    <dgm:cxn modelId="{517D7E90-E1CC-4DA2-B607-2E4B1CB9AAC0}" type="presOf" srcId="{58BD522A-41DB-4B69-AE4B-2013E0306147}" destId="{A4B5A2A1-2C8D-4B64-A4CA-719E0BF0855E}" srcOrd="1" destOrd="0" presId="urn:microsoft.com/office/officeart/2005/8/layout/hierarchy5"/>
    <dgm:cxn modelId="{71A2971D-D271-4937-8315-9D017C5067AD}" srcId="{9B4C14A2-90CC-466A-A504-98EA61F54AF6}" destId="{D6832E3A-70A5-4E4D-8324-A163993F450B}" srcOrd="1" destOrd="0" parTransId="{ECBBEFCD-E85D-48C4-80E0-954208465EAB}" sibTransId="{07958D28-27EA-4B04-A136-F6DF29517336}"/>
    <dgm:cxn modelId="{F20DC36D-E064-4D9E-A439-65AFC1EE4F91}" type="presOf" srcId="{CE3A956D-9406-4440-B122-9E292E79A009}" destId="{CDF8C68C-600C-4EDB-B96C-1EFF7C7B7375}" srcOrd="0" destOrd="0" presId="urn:microsoft.com/office/officeart/2005/8/layout/hierarchy5"/>
    <dgm:cxn modelId="{DA2C6736-395C-469B-AC24-77B0BCE4B19A}" type="presOf" srcId="{08E46F3E-4D22-4291-B9A7-EC044A148E88}" destId="{4B0F1F8E-F9F3-407C-A9D4-DC50F8FE6228}" srcOrd="0" destOrd="0" presId="urn:microsoft.com/office/officeart/2005/8/layout/hierarchy5"/>
    <dgm:cxn modelId="{9D014AFD-5B7B-4EB3-A129-CD82144E2CFB}" type="presOf" srcId="{7BF5821C-9E2D-4E48-BD8D-A161A0FD7CA2}" destId="{DE4CADB5-CF27-40E0-9CF1-3B3DB6B9860D}" srcOrd="1" destOrd="0" presId="urn:microsoft.com/office/officeart/2005/8/layout/hierarchy5"/>
    <dgm:cxn modelId="{A08823C8-332A-4AC8-9166-CB71B5C84854}" type="presOf" srcId="{ECBBEFCD-E85D-48C4-80E0-954208465EAB}" destId="{8C968D3D-C6DA-4F83-8A8D-63BE72542B7D}" srcOrd="0" destOrd="0" presId="urn:microsoft.com/office/officeart/2005/8/layout/hierarchy5"/>
    <dgm:cxn modelId="{B616FF74-7742-4EB2-8D4D-68E9B21C3570}" type="presOf" srcId="{CE3A956D-9406-4440-B122-9E292E79A009}" destId="{6F1666F6-82B4-4BB7-8C23-2B23A5FE9FF0}" srcOrd="1" destOrd="0" presId="urn:microsoft.com/office/officeart/2005/8/layout/hierarchy5"/>
    <dgm:cxn modelId="{F2279B35-7EB8-480F-A7A3-DFAE30DF7B72}" type="presOf" srcId="{77F538D0-0E54-4A54-87EE-C6D6E8789193}" destId="{F1D96416-3475-4C33-ABDF-EB1D03095E45}" srcOrd="1" destOrd="0" presId="urn:microsoft.com/office/officeart/2005/8/layout/hierarchy5"/>
    <dgm:cxn modelId="{C0CF2FC6-70FD-4253-88D4-B4A1516F499C}" srcId="{9B4C14A2-90CC-466A-A504-98EA61F54AF6}" destId="{75D00807-18EE-4404-9490-142CE1FB84EE}" srcOrd="2" destOrd="0" parTransId="{6FFCD9A0-C07C-4A3D-9393-77E5920B413D}" sibTransId="{BD5EC0C3-2C72-4C26-A983-BAD8AF80798B}"/>
    <dgm:cxn modelId="{1DB1D167-6795-4AEF-8D08-7195D9C77A3E}" srcId="{72C4B950-3C9F-4B21-B09F-07FD4F960246}" destId="{BF278456-6444-444A-BAEC-5A8140A821D3}" srcOrd="1" destOrd="0" parTransId="{BA0E23D9-B6A7-4D40-A32F-EF1ADF919FDD}" sibTransId="{EFBAC2DD-2702-4501-8469-8759C1E66B5B}"/>
    <dgm:cxn modelId="{2044B3FA-2747-48B6-989A-6321E5BF40B0}" srcId="{75D00807-18EE-4404-9490-142CE1FB84EE}" destId="{4E0EB691-77FA-4177-855B-C44E5C79DD03}" srcOrd="0" destOrd="0" parTransId="{8F842409-A595-47E8-8BAD-695A31CFBAD2}" sibTransId="{C976E115-DCA2-4C18-A00A-D9FBF0B11D63}"/>
    <dgm:cxn modelId="{B013022A-517B-4C2E-BE34-97A64FB59679}" srcId="{72C4B950-3C9F-4B21-B09F-07FD4F960246}" destId="{9B4C14A2-90CC-466A-A504-98EA61F54AF6}" srcOrd="0" destOrd="0" parTransId="{D7BDF6FB-4D41-47B3-B730-9D7442306AF3}" sibTransId="{8033EEFD-C22F-4CFA-B9C1-08B1977CC61F}"/>
    <dgm:cxn modelId="{01618988-2C01-45A6-898F-AF61970956E3}" type="presOf" srcId="{D6832E3A-70A5-4E4D-8324-A163993F450B}" destId="{72C506B6-7316-459D-B7A6-8E579C4678FC}" srcOrd="0" destOrd="0" presId="urn:microsoft.com/office/officeart/2005/8/layout/hierarchy5"/>
    <dgm:cxn modelId="{B7CD491D-F76D-4EF4-81AD-E8A86E653BEA}" type="presOf" srcId="{17B6D5F8-1471-47F0-ADCA-BA213B22155D}" destId="{28A40F3B-78D7-4C44-9BD6-E8E56CE690C7}" srcOrd="0" destOrd="0" presId="urn:microsoft.com/office/officeart/2005/8/layout/hierarchy5"/>
    <dgm:cxn modelId="{78AC324C-D88F-4801-8AF0-14BA0C41B92F}" type="presOf" srcId="{EB2D39AE-8D07-4847-AA32-E449044C17B8}" destId="{B084EC11-2159-4A21-8469-33777EEAFF15}" srcOrd="0" destOrd="0" presId="urn:microsoft.com/office/officeart/2005/8/layout/hierarchy5"/>
    <dgm:cxn modelId="{B80A91BB-B48E-4F96-86F6-FF730F674961}" type="presOf" srcId="{1E1DAE14-A4AE-437C-94CF-3CC19FD3B5A0}" destId="{1BC19C05-FCB1-4F7F-83B3-FBF3AF0574B8}" srcOrd="0" destOrd="0" presId="urn:microsoft.com/office/officeart/2005/8/layout/hierarchy5"/>
    <dgm:cxn modelId="{52C8AAFC-EB81-4C67-8624-0FA783BB56A5}" type="presOf" srcId="{58BD522A-41DB-4B69-AE4B-2013E0306147}" destId="{15C58DBA-4403-4FAE-94BB-51B2FEBD4C5D}" srcOrd="0" destOrd="0" presId="urn:microsoft.com/office/officeart/2005/8/layout/hierarchy5"/>
    <dgm:cxn modelId="{24186302-7DDF-4F66-9E4C-C394321274BC}" type="presOf" srcId="{8F190C30-8558-4BAA-A63B-CC743600DB10}" destId="{EBB0356C-4036-43CB-B99A-6285D449CF8D}" srcOrd="0" destOrd="0" presId="urn:microsoft.com/office/officeart/2005/8/layout/hierarchy5"/>
    <dgm:cxn modelId="{D7A53435-6B26-4DE8-B26C-98B23A2C1005}" type="presOf" srcId="{BF278456-6444-444A-BAEC-5A8140A821D3}" destId="{43D5464F-4A66-42AA-9813-E60BE657036A}" srcOrd="1" destOrd="0" presId="urn:microsoft.com/office/officeart/2005/8/layout/hierarchy5"/>
    <dgm:cxn modelId="{896784B3-D7F7-44D5-9411-53C946DD0855}" srcId="{75D00807-18EE-4404-9490-142CE1FB84EE}" destId="{A7BE4260-712A-4242-9A4B-9455258E7981}" srcOrd="2" destOrd="0" parTransId="{7BF5821C-9E2D-4E48-BD8D-A161A0FD7CA2}" sibTransId="{F12544F4-6926-4A96-8C29-DA7B52AC54DA}"/>
    <dgm:cxn modelId="{8E4848D2-4623-4931-A750-FAD8291EC19E}" type="presParOf" srcId="{28F52844-0087-4869-8CD9-7EB7452B6F2F}" destId="{25D44789-1A41-4867-AAD8-74DD7CC6A6DC}" srcOrd="0" destOrd="0" presId="urn:microsoft.com/office/officeart/2005/8/layout/hierarchy5"/>
    <dgm:cxn modelId="{94C79EA2-A553-4004-A6B1-B88B9B58ECEB}" type="presParOf" srcId="{25D44789-1A41-4867-AAD8-74DD7CC6A6DC}" destId="{C595038F-6DC5-4739-9608-50DE408B0A21}" srcOrd="0" destOrd="0" presId="urn:microsoft.com/office/officeart/2005/8/layout/hierarchy5"/>
    <dgm:cxn modelId="{6846F947-E757-4FAE-8550-C6CFA07FF25D}" type="presParOf" srcId="{25D44789-1A41-4867-AAD8-74DD7CC6A6DC}" destId="{3C70E556-1211-45EC-86AC-63F6D8765A56}" srcOrd="1" destOrd="0" presId="urn:microsoft.com/office/officeart/2005/8/layout/hierarchy5"/>
    <dgm:cxn modelId="{B5ACED9D-FAA5-4B87-8BB1-61B338873026}" type="presParOf" srcId="{3C70E556-1211-45EC-86AC-63F6D8765A56}" destId="{919D2D62-25C2-4757-8D47-AB0D1B021BD5}" srcOrd="0" destOrd="0" presId="urn:microsoft.com/office/officeart/2005/8/layout/hierarchy5"/>
    <dgm:cxn modelId="{08A23E16-EF01-4C65-8C7B-9B3899D85C3F}" type="presParOf" srcId="{919D2D62-25C2-4757-8D47-AB0D1B021BD5}" destId="{7CA14936-B50E-4EDB-8E49-8B2E912A0512}" srcOrd="0" destOrd="0" presId="urn:microsoft.com/office/officeart/2005/8/layout/hierarchy5"/>
    <dgm:cxn modelId="{4DAC0F71-30FB-461A-AAE1-7693D8F65AB6}" type="presParOf" srcId="{919D2D62-25C2-4757-8D47-AB0D1B021BD5}" destId="{6597E4CF-4F3F-4717-A430-EE47138A7F94}" srcOrd="1" destOrd="0" presId="urn:microsoft.com/office/officeart/2005/8/layout/hierarchy5"/>
    <dgm:cxn modelId="{4573031F-7829-41CF-B319-C6E710CD27EA}" type="presParOf" srcId="{6597E4CF-4F3F-4717-A430-EE47138A7F94}" destId="{EBB0356C-4036-43CB-B99A-6285D449CF8D}" srcOrd="0" destOrd="0" presId="urn:microsoft.com/office/officeart/2005/8/layout/hierarchy5"/>
    <dgm:cxn modelId="{6D7A2876-DE26-4BD1-BDD5-ED3CA4760A50}" type="presParOf" srcId="{EBB0356C-4036-43CB-B99A-6285D449CF8D}" destId="{F62B08E5-FBDF-4C2E-B799-F47BBEFDB041}" srcOrd="0" destOrd="0" presId="urn:microsoft.com/office/officeart/2005/8/layout/hierarchy5"/>
    <dgm:cxn modelId="{5F05ED72-7938-466D-9148-8302449769C3}" type="presParOf" srcId="{6597E4CF-4F3F-4717-A430-EE47138A7F94}" destId="{A35C2588-9BC7-4BA0-B1B7-68BCEA8AFC70}" srcOrd="1" destOrd="0" presId="urn:microsoft.com/office/officeart/2005/8/layout/hierarchy5"/>
    <dgm:cxn modelId="{D2C7EDE3-AF1E-431A-8284-39AC48389F7B}" type="presParOf" srcId="{A35C2588-9BC7-4BA0-B1B7-68BCEA8AFC70}" destId="{EC145B85-A809-49A6-8D90-6EBAFCEEB892}" srcOrd="0" destOrd="0" presId="urn:microsoft.com/office/officeart/2005/8/layout/hierarchy5"/>
    <dgm:cxn modelId="{28D39A4C-D48E-4FAB-9DD2-B1160804AC38}" type="presParOf" srcId="{A35C2588-9BC7-4BA0-B1B7-68BCEA8AFC70}" destId="{4BDFC4B8-B0DF-42CB-8C0E-E1668EF15CE2}" srcOrd="1" destOrd="0" presId="urn:microsoft.com/office/officeart/2005/8/layout/hierarchy5"/>
    <dgm:cxn modelId="{12699C29-4BDA-461E-AFB7-F9DE43E0B92E}" type="presParOf" srcId="{6597E4CF-4F3F-4717-A430-EE47138A7F94}" destId="{8C968D3D-C6DA-4F83-8A8D-63BE72542B7D}" srcOrd="2" destOrd="0" presId="urn:microsoft.com/office/officeart/2005/8/layout/hierarchy5"/>
    <dgm:cxn modelId="{F98E7491-CF6E-4D2E-B4AB-71B4890A2584}" type="presParOf" srcId="{8C968D3D-C6DA-4F83-8A8D-63BE72542B7D}" destId="{1788F98A-6268-4465-9853-959578DFEF0A}" srcOrd="0" destOrd="0" presId="urn:microsoft.com/office/officeart/2005/8/layout/hierarchy5"/>
    <dgm:cxn modelId="{9C753AD5-5DBE-4371-9845-703DF591B54E}" type="presParOf" srcId="{6597E4CF-4F3F-4717-A430-EE47138A7F94}" destId="{393506ED-1179-4D52-8A9D-4F454384C6D2}" srcOrd="3" destOrd="0" presId="urn:microsoft.com/office/officeart/2005/8/layout/hierarchy5"/>
    <dgm:cxn modelId="{04162783-6312-45E1-9ED7-39C0AB78D80F}" type="presParOf" srcId="{393506ED-1179-4D52-8A9D-4F454384C6D2}" destId="{72C506B6-7316-459D-B7A6-8E579C4678FC}" srcOrd="0" destOrd="0" presId="urn:microsoft.com/office/officeart/2005/8/layout/hierarchy5"/>
    <dgm:cxn modelId="{543F81C2-AF91-47D9-A10A-D6541C82A150}" type="presParOf" srcId="{393506ED-1179-4D52-8A9D-4F454384C6D2}" destId="{D33856FD-01EF-4D49-A226-95CF869E0AD5}" srcOrd="1" destOrd="0" presId="urn:microsoft.com/office/officeart/2005/8/layout/hierarchy5"/>
    <dgm:cxn modelId="{D9A29A15-C57C-400E-B97B-98F6A3A91369}" type="presParOf" srcId="{D33856FD-01EF-4D49-A226-95CF869E0AD5}" destId="{6B72BAA3-A31A-483F-BAC7-E53D192BC80E}" srcOrd="0" destOrd="0" presId="urn:microsoft.com/office/officeart/2005/8/layout/hierarchy5"/>
    <dgm:cxn modelId="{0BF32879-68B1-4267-AF41-AF02789D42D0}" type="presParOf" srcId="{6B72BAA3-A31A-483F-BAC7-E53D192BC80E}" destId="{F1D96416-3475-4C33-ABDF-EB1D03095E45}" srcOrd="0" destOrd="0" presId="urn:microsoft.com/office/officeart/2005/8/layout/hierarchy5"/>
    <dgm:cxn modelId="{A92A5015-5BE0-4DEF-BD44-BF58203C2FF2}" type="presParOf" srcId="{D33856FD-01EF-4D49-A226-95CF869E0AD5}" destId="{7EC2D23A-F5AC-4A5F-A6AC-6A9E2CD298F4}" srcOrd="1" destOrd="0" presId="urn:microsoft.com/office/officeart/2005/8/layout/hierarchy5"/>
    <dgm:cxn modelId="{B2AD4962-8030-4768-9801-63D4092B71EC}" type="presParOf" srcId="{7EC2D23A-F5AC-4A5F-A6AC-6A9E2CD298F4}" destId="{B084EC11-2159-4A21-8469-33777EEAFF15}" srcOrd="0" destOrd="0" presId="urn:microsoft.com/office/officeart/2005/8/layout/hierarchy5"/>
    <dgm:cxn modelId="{7053A157-7B28-46F5-B4DF-DD362D3FA1D5}" type="presParOf" srcId="{7EC2D23A-F5AC-4A5F-A6AC-6A9E2CD298F4}" destId="{2F30A69B-11E7-49A4-BF80-C009901088EC}" srcOrd="1" destOrd="0" presId="urn:microsoft.com/office/officeart/2005/8/layout/hierarchy5"/>
    <dgm:cxn modelId="{35EDA486-F397-47F3-9BAE-420EC99EBD15}" type="presParOf" srcId="{D33856FD-01EF-4D49-A226-95CF869E0AD5}" destId="{CDF8C68C-600C-4EDB-B96C-1EFF7C7B7375}" srcOrd="2" destOrd="0" presId="urn:microsoft.com/office/officeart/2005/8/layout/hierarchy5"/>
    <dgm:cxn modelId="{69B05123-447C-40D7-9F5D-8CDAE97C3879}" type="presParOf" srcId="{CDF8C68C-600C-4EDB-B96C-1EFF7C7B7375}" destId="{6F1666F6-82B4-4BB7-8C23-2B23A5FE9FF0}" srcOrd="0" destOrd="0" presId="urn:microsoft.com/office/officeart/2005/8/layout/hierarchy5"/>
    <dgm:cxn modelId="{28EE09B7-9736-4B1B-A0B2-6CB239C800A1}" type="presParOf" srcId="{D33856FD-01EF-4D49-A226-95CF869E0AD5}" destId="{85E5E7F0-4CEC-40DA-AC4C-D2A5A4FFFD90}" srcOrd="3" destOrd="0" presId="urn:microsoft.com/office/officeart/2005/8/layout/hierarchy5"/>
    <dgm:cxn modelId="{E41980D5-0C75-402F-A08C-77FC354E4083}" type="presParOf" srcId="{85E5E7F0-4CEC-40DA-AC4C-D2A5A4FFFD90}" destId="{4B0F1F8E-F9F3-407C-A9D4-DC50F8FE6228}" srcOrd="0" destOrd="0" presId="urn:microsoft.com/office/officeart/2005/8/layout/hierarchy5"/>
    <dgm:cxn modelId="{371B3BB4-284D-455B-99F4-9DF38EC4D94E}" type="presParOf" srcId="{85E5E7F0-4CEC-40DA-AC4C-D2A5A4FFFD90}" destId="{F7DAC8CA-3FF0-494D-9772-0A337B463A34}" srcOrd="1" destOrd="0" presId="urn:microsoft.com/office/officeart/2005/8/layout/hierarchy5"/>
    <dgm:cxn modelId="{D2B3AA0B-FC8D-429D-A68D-2F4D0A207C88}" type="presParOf" srcId="{6597E4CF-4F3F-4717-A430-EE47138A7F94}" destId="{2D10A6BE-5941-4486-83BA-1B9986442D92}" srcOrd="4" destOrd="0" presId="urn:microsoft.com/office/officeart/2005/8/layout/hierarchy5"/>
    <dgm:cxn modelId="{1692154D-2309-4FC6-A6B0-36059BA1AB5D}" type="presParOf" srcId="{2D10A6BE-5941-4486-83BA-1B9986442D92}" destId="{CE918222-2CDA-4E3F-AC9A-D6B7FF43D6AD}" srcOrd="0" destOrd="0" presId="urn:microsoft.com/office/officeart/2005/8/layout/hierarchy5"/>
    <dgm:cxn modelId="{09CB25FA-CEF0-4A80-A91A-075A0DBF54D4}" type="presParOf" srcId="{6597E4CF-4F3F-4717-A430-EE47138A7F94}" destId="{4C7D3A7D-442C-4B4E-A5FE-80318921597B}" srcOrd="5" destOrd="0" presId="urn:microsoft.com/office/officeart/2005/8/layout/hierarchy5"/>
    <dgm:cxn modelId="{8183520F-4A42-46EF-9C43-E3451683F101}" type="presParOf" srcId="{4C7D3A7D-442C-4B4E-A5FE-80318921597B}" destId="{CC37161A-0C80-4464-AF57-7E809F90B36E}" srcOrd="0" destOrd="0" presId="urn:microsoft.com/office/officeart/2005/8/layout/hierarchy5"/>
    <dgm:cxn modelId="{E9AE4DE1-B6AF-4D96-953D-16BCD136D659}" type="presParOf" srcId="{4C7D3A7D-442C-4B4E-A5FE-80318921597B}" destId="{1F0935DB-1277-4CA5-BE51-C6A091FEBC46}" srcOrd="1" destOrd="0" presId="urn:microsoft.com/office/officeart/2005/8/layout/hierarchy5"/>
    <dgm:cxn modelId="{638F2B85-D76D-48F4-BF19-112653C37A82}" type="presParOf" srcId="{1F0935DB-1277-4CA5-BE51-C6A091FEBC46}" destId="{FA98DB17-FDBA-4B28-9644-BB3DA9DB6388}" srcOrd="0" destOrd="0" presId="urn:microsoft.com/office/officeart/2005/8/layout/hierarchy5"/>
    <dgm:cxn modelId="{EF99F108-5204-4A03-8C4A-0B4DF5A5135A}" type="presParOf" srcId="{FA98DB17-FDBA-4B28-9644-BB3DA9DB6388}" destId="{397D5039-A7B1-4067-B5E5-BD2CB90ECAC7}" srcOrd="0" destOrd="0" presId="urn:microsoft.com/office/officeart/2005/8/layout/hierarchy5"/>
    <dgm:cxn modelId="{534CD092-22AB-410E-BDFD-642C6E756B97}" type="presParOf" srcId="{1F0935DB-1277-4CA5-BE51-C6A091FEBC46}" destId="{320594F9-0F5F-41B0-A371-9F2340FA2E86}" srcOrd="1" destOrd="0" presId="urn:microsoft.com/office/officeart/2005/8/layout/hierarchy5"/>
    <dgm:cxn modelId="{162C00C9-2973-442B-B4F4-884DBCEA11AA}" type="presParOf" srcId="{320594F9-0F5F-41B0-A371-9F2340FA2E86}" destId="{F029A847-7A53-43E7-80D7-FDC25FA79D49}" srcOrd="0" destOrd="0" presId="urn:microsoft.com/office/officeart/2005/8/layout/hierarchy5"/>
    <dgm:cxn modelId="{99D2103A-1FFF-487B-A253-A59AB3B5D412}" type="presParOf" srcId="{320594F9-0F5F-41B0-A371-9F2340FA2E86}" destId="{70C2077F-8D90-4D6E-AEC3-58E0DB6FA81C}" srcOrd="1" destOrd="0" presId="urn:microsoft.com/office/officeart/2005/8/layout/hierarchy5"/>
    <dgm:cxn modelId="{A1E1B1F7-67F9-41E7-87CC-F130BA84004B}" type="presParOf" srcId="{1F0935DB-1277-4CA5-BE51-C6A091FEBC46}" destId="{80903A79-9AE1-4796-A628-0ED926F6E814}" srcOrd="2" destOrd="0" presId="urn:microsoft.com/office/officeart/2005/8/layout/hierarchy5"/>
    <dgm:cxn modelId="{47898A3D-9D0A-479A-B69C-20D728E5C0AC}" type="presParOf" srcId="{80903A79-9AE1-4796-A628-0ED926F6E814}" destId="{24A932F3-0EDD-4F6D-97AB-94EE93ACD7BF}" srcOrd="0" destOrd="0" presId="urn:microsoft.com/office/officeart/2005/8/layout/hierarchy5"/>
    <dgm:cxn modelId="{66DEB9A0-1505-41E7-A283-F08437EAD2C1}" type="presParOf" srcId="{1F0935DB-1277-4CA5-BE51-C6A091FEBC46}" destId="{81BB5DA0-1D06-402E-98B0-127695744387}" srcOrd="3" destOrd="0" presId="urn:microsoft.com/office/officeart/2005/8/layout/hierarchy5"/>
    <dgm:cxn modelId="{B82760C3-1B36-4C66-BF6F-3601D4AAACD8}" type="presParOf" srcId="{81BB5DA0-1D06-402E-98B0-127695744387}" destId="{1BC19C05-FCB1-4F7F-83B3-FBF3AF0574B8}" srcOrd="0" destOrd="0" presId="urn:microsoft.com/office/officeart/2005/8/layout/hierarchy5"/>
    <dgm:cxn modelId="{71DF9108-A6B8-421B-A9DC-42D85DDB4AC8}" type="presParOf" srcId="{81BB5DA0-1D06-402E-98B0-127695744387}" destId="{6128C28A-42A6-4E59-8E31-9D4D8CCD851E}" srcOrd="1" destOrd="0" presId="urn:microsoft.com/office/officeart/2005/8/layout/hierarchy5"/>
    <dgm:cxn modelId="{BAE71064-3757-4088-A593-71AF798B9A8C}" type="presParOf" srcId="{1F0935DB-1277-4CA5-BE51-C6A091FEBC46}" destId="{F87FB120-71CA-402E-A5B0-958125DFE12E}" srcOrd="4" destOrd="0" presId="urn:microsoft.com/office/officeart/2005/8/layout/hierarchy5"/>
    <dgm:cxn modelId="{437C9AC6-EA68-4A20-B08B-298F907458D4}" type="presParOf" srcId="{F87FB120-71CA-402E-A5B0-958125DFE12E}" destId="{DE4CADB5-CF27-40E0-9CF1-3B3DB6B9860D}" srcOrd="0" destOrd="0" presId="urn:microsoft.com/office/officeart/2005/8/layout/hierarchy5"/>
    <dgm:cxn modelId="{5A9FE7FC-90FC-4D3B-AEC7-1D10B8E84181}" type="presParOf" srcId="{1F0935DB-1277-4CA5-BE51-C6A091FEBC46}" destId="{06B5F7F5-71E8-478E-ACCE-1F7E844D52CC}" srcOrd="5" destOrd="0" presId="urn:microsoft.com/office/officeart/2005/8/layout/hierarchy5"/>
    <dgm:cxn modelId="{2ABE99F0-DCC0-43B1-8542-A8C32BA91286}" type="presParOf" srcId="{06B5F7F5-71E8-478E-ACCE-1F7E844D52CC}" destId="{D269BB05-0453-4407-9D74-5552832D9B82}" srcOrd="0" destOrd="0" presId="urn:microsoft.com/office/officeart/2005/8/layout/hierarchy5"/>
    <dgm:cxn modelId="{A0E99D2A-7944-4C0B-AB36-CF7FBA19783B}" type="presParOf" srcId="{06B5F7F5-71E8-478E-ACCE-1F7E844D52CC}" destId="{2806429C-112B-4A88-9DE5-1C92B776EFB6}" srcOrd="1" destOrd="0" presId="urn:microsoft.com/office/officeart/2005/8/layout/hierarchy5"/>
    <dgm:cxn modelId="{FB001408-5955-4914-8ED0-2BC8F6CBC259}" type="presParOf" srcId="{28F52844-0087-4869-8CD9-7EB7452B6F2F}" destId="{F35FAAFA-C8F3-406E-8748-55C6143B0B5A}" srcOrd="1" destOrd="0" presId="urn:microsoft.com/office/officeart/2005/8/layout/hierarchy5"/>
    <dgm:cxn modelId="{B6C090A2-4E9C-4FF8-ADDE-263DA8DE6D02}" type="presParOf" srcId="{F35FAAFA-C8F3-406E-8748-55C6143B0B5A}" destId="{76866BCC-E85C-4053-BAEE-F80C1FED4789}" srcOrd="0" destOrd="0" presId="urn:microsoft.com/office/officeart/2005/8/layout/hierarchy5"/>
    <dgm:cxn modelId="{208AE0DE-8CC8-474E-9708-2CDCAC9B8C2D}" type="presParOf" srcId="{76866BCC-E85C-4053-BAEE-F80C1FED4789}" destId="{7D20EE0A-0500-4820-8FCA-67A4E76D9578}" srcOrd="0" destOrd="0" presId="urn:microsoft.com/office/officeart/2005/8/layout/hierarchy5"/>
    <dgm:cxn modelId="{BCBAA3F8-0D95-4DBA-BB02-D54E0289943C}" type="presParOf" srcId="{76866BCC-E85C-4053-BAEE-F80C1FED4789}" destId="{43D5464F-4A66-42AA-9813-E60BE657036A}" srcOrd="1" destOrd="0" presId="urn:microsoft.com/office/officeart/2005/8/layout/hierarchy5"/>
    <dgm:cxn modelId="{6EBB69DC-99DF-486F-BF5C-74E49DCC0C55}" type="presParOf" srcId="{F35FAAFA-C8F3-406E-8748-55C6143B0B5A}" destId="{FE486AA8-5DC7-4EF7-8FCC-8773DAC68C09}" srcOrd="1" destOrd="0" presId="urn:microsoft.com/office/officeart/2005/8/layout/hierarchy5"/>
    <dgm:cxn modelId="{CC5549AD-E907-4DB3-BCAB-37FA7ACF6599}" type="presParOf" srcId="{FE486AA8-5DC7-4EF7-8FCC-8773DAC68C09}" destId="{59E9D5AF-1495-4808-A42B-7DB0C3F56B3C}" srcOrd="0" destOrd="0" presId="urn:microsoft.com/office/officeart/2005/8/layout/hierarchy5"/>
    <dgm:cxn modelId="{4E02C983-91B2-4EC8-9F71-A7E0518F8DD5}" type="presParOf" srcId="{F35FAAFA-C8F3-406E-8748-55C6143B0B5A}" destId="{8F9A9CE4-12B6-4CC1-943C-3ACD93A3520E}" srcOrd="2" destOrd="0" presId="urn:microsoft.com/office/officeart/2005/8/layout/hierarchy5"/>
    <dgm:cxn modelId="{D54642C7-A3F9-4893-BAF2-685AEA590389}" type="presParOf" srcId="{8F9A9CE4-12B6-4CC1-943C-3ACD93A3520E}" destId="{15C58DBA-4403-4FAE-94BB-51B2FEBD4C5D}" srcOrd="0" destOrd="0" presId="urn:microsoft.com/office/officeart/2005/8/layout/hierarchy5"/>
    <dgm:cxn modelId="{1E950B5D-B8B2-41EB-B277-F8E38919B46E}" type="presParOf" srcId="{8F9A9CE4-12B6-4CC1-943C-3ACD93A3520E}" destId="{A4B5A2A1-2C8D-4B64-A4CA-719E0BF0855E}" srcOrd="1" destOrd="0" presId="urn:microsoft.com/office/officeart/2005/8/layout/hierarchy5"/>
    <dgm:cxn modelId="{772772EB-BFF6-4969-B17C-A7A787E73F75}" type="presParOf" srcId="{F35FAAFA-C8F3-406E-8748-55C6143B0B5A}" destId="{D2144863-A76D-4C25-9ABA-DCB9E5135E2D}" srcOrd="3" destOrd="0" presId="urn:microsoft.com/office/officeart/2005/8/layout/hierarchy5"/>
    <dgm:cxn modelId="{C6195003-BA04-406E-B522-7D16B55D37A2}" type="presParOf" srcId="{D2144863-A76D-4C25-9ABA-DCB9E5135E2D}" destId="{A252B80E-3B10-4559-95CD-1DDFDF0043E3}" srcOrd="0" destOrd="0" presId="urn:microsoft.com/office/officeart/2005/8/layout/hierarchy5"/>
    <dgm:cxn modelId="{7DFAE8C0-C9DC-4826-A1D2-C303663EF14C}" type="presParOf" srcId="{F35FAAFA-C8F3-406E-8748-55C6143B0B5A}" destId="{4BCCB355-C252-4DBE-9751-F02E9C86E49C}" srcOrd="4" destOrd="0" presId="urn:microsoft.com/office/officeart/2005/8/layout/hierarchy5"/>
    <dgm:cxn modelId="{68EAFBB2-D8D7-44B8-8520-793BC283B65A}" type="presParOf" srcId="{4BCCB355-C252-4DBE-9751-F02E9C86E49C}" destId="{28A40F3B-78D7-4C44-9BD6-E8E56CE690C7}" srcOrd="0" destOrd="0" presId="urn:microsoft.com/office/officeart/2005/8/layout/hierarchy5"/>
    <dgm:cxn modelId="{6D91848C-D6BC-4617-A521-5606EB8644CF}" type="presParOf" srcId="{4BCCB355-C252-4DBE-9751-F02E9C86E49C}" destId="{82EAB0B2-55A3-4B92-8610-9BEEB21B9003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163A82D-70D9-4D57-B55F-609EF3B2DD5F}" type="doc">
      <dgm:prSet loTypeId="urn:microsoft.com/office/officeart/2005/8/layout/h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03C18A34-7375-47CD-B4DF-0E511255B6E1}">
      <dgm:prSet phldrT="[Testo]" custT="1"/>
      <dgm:spPr/>
      <dgm:t>
        <a:bodyPr/>
        <a:lstStyle/>
        <a:p>
          <a:r>
            <a:rPr lang="it-IT" sz="1800" b="1" dirty="0" smtClean="0"/>
            <a:t>ANALIZZARE</a:t>
          </a:r>
          <a:endParaRPr lang="it-IT" sz="1800" b="1" dirty="0"/>
        </a:p>
      </dgm:t>
    </dgm:pt>
    <dgm:pt modelId="{F3F7C679-273D-4F12-97F5-63779532FE51}" type="parTrans" cxnId="{EBD8CD80-86B8-4FAD-A327-C8B23D42666D}">
      <dgm:prSet/>
      <dgm:spPr/>
      <dgm:t>
        <a:bodyPr/>
        <a:lstStyle/>
        <a:p>
          <a:endParaRPr lang="it-IT"/>
        </a:p>
      </dgm:t>
    </dgm:pt>
    <dgm:pt modelId="{5545886C-37FC-4CDA-AF44-26252AAF9F97}" type="sibTrans" cxnId="{EBD8CD80-86B8-4FAD-A327-C8B23D42666D}">
      <dgm:prSet/>
      <dgm:spPr/>
      <dgm:t>
        <a:bodyPr/>
        <a:lstStyle/>
        <a:p>
          <a:endParaRPr lang="it-IT"/>
        </a:p>
      </dgm:t>
    </dgm:pt>
    <dgm:pt modelId="{974A589B-AE94-455A-8605-5376DBE96E6C}">
      <dgm:prSet phldrT="[Testo]"/>
      <dgm:spPr/>
      <dgm:t>
        <a:bodyPr/>
        <a:lstStyle/>
        <a:p>
          <a:r>
            <a:rPr lang="it-IT" dirty="0" smtClean="0"/>
            <a:t>ANALISI DELLE TRANSAZIONI CONCLUSE </a:t>
          </a:r>
          <a:r>
            <a:rPr lang="it-IT" b="1" u="none" dirty="0" smtClean="0"/>
            <a:t>DURANTE TUTTA LA DURATA DEL RAPPORTO</a:t>
          </a:r>
          <a:endParaRPr lang="it-IT" b="1" u="none" dirty="0"/>
        </a:p>
      </dgm:t>
    </dgm:pt>
    <dgm:pt modelId="{D2FFF5EC-5456-4E6D-ABA4-A00ED6C0358E}" type="parTrans" cxnId="{E2124942-B98A-4E2A-97FB-84E546D5239E}">
      <dgm:prSet/>
      <dgm:spPr/>
      <dgm:t>
        <a:bodyPr/>
        <a:lstStyle/>
        <a:p>
          <a:endParaRPr lang="it-IT"/>
        </a:p>
      </dgm:t>
    </dgm:pt>
    <dgm:pt modelId="{E19770E9-C463-4140-AF26-177F297BA8DB}" type="sibTrans" cxnId="{E2124942-B98A-4E2A-97FB-84E546D5239E}">
      <dgm:prSet/>
      <dgm:spPr/>
      <dgm:t>
        <a:bodyPr/>
        <a:lstStyle/>
        <a:p>
          <a:endParaRPr lang="it-IT"/>
        </a:p>
      </dgm:t>
    </dgm:pt>
    <dgm:pt modelId="{B293C1ED-47B7-4C71-BC8F-6A66E780F114}">
      <dgm:prSet phldrT="[Testo]" custT="1"/>
      <dgm:spPr/>
      <dgm:t>
        <a:bodyPr/>
        <a:lstStyle/>
        <a:p>
          <a:r>
            <a:rPr lang="it-IT" sz="1800" b="1" dirty="0" smtClean="0"/>
            <a:t>VERIFICARE</a:t>
          </a:r>
          <a:endParaRPr lang="it-IT" sz="1800" b="1" dirty="0"/>
        </a:p>
      </dgm:t>
    </dgm:pt>
    <dgm:pt modelId="{99B6BBE3-A2E9-4967-84F6-CB6A1240F265}" type="parTrans" cxnId="{2ABAD2B7-8015-4E37-A3AA-1F2B4C0E83B8}">
      <dgm:prSet/>
      <dgm:spPr/>
      <dgm:t>
        <a:bodyPr/>
        <a:lstStyle/>
        <a:p>
          <a:endParaRPr lang="it-IT"/>
        </a:p>
      </dgm:t>
    </dgm:pt>
    <dgm:pt modelId="{21D17AE0-5D2E-4344-8542-AE9CAE74EF8C}" type="sibTrans" cxnId="{2ABAD2B7-8015-4E37-A3AA-1F2B4C0E83B8}">
      <dgm:prSet/>
      <dgm:spPr/>
      <dgm:t>
        <a:bodyPr/>
        <a:lstStyle/>
        <a:p>
          <a:endParaRPr lang="it-IT"/>
        </a:p>
      </dgm:t>
    </dgm:pt>
    <dgm:pt modelId="{1410A71A-EA30-4949-B8E0-69F08AA87C57}">
      <dgm:prSet phldrT="[Testo]"/>
      <dgm:spPr/>
      <dgm:t>
        <a:bodyPr/>
        <a:lstStyle/>
        <a:p>
          <a:r>
            <a:rPr lang="it-IT" dirty="0" smtClean="0"/>
            <a:t>CHE LE TRANSAZIONI SIANO COMPATIBILI:</a:t>
          </a:r>
          <a:endParaRPr lang="it-IT" dirty="0"/>
        </a:p>
      </dgm:t>
    </dgm:pt>
    <dgm:pt modelId="{74D3E4C9-12FD-4090-BA44-3A0A29AFDF80}" type="parTrans" cxnId="{00520F80-3DD7-4A1D-9C1E-E973B33BD7D5}">
      <dgm:prSet/>
      <dgm:spPr/>
      <dgm:t>
        <a:bodyPr/>
        <a:lstStyle/>
        <a:p>
          <a:endParaRPr lang="it-IT"/>
        </a:p>
      </dgm:t>
    </dgm:pt>
    <dgm:pt modelId="{7EFC46D2-C440-4FA2-98E1-5A9A40D3F7B9}" type="sibTrans" cxnId="{00520F80-3DD7-4A1D-9C1E-E973B33BD7D5}">
      <dgm:prSet/>
      <dgm:spPr/>
      <dgm:t>
        <a:bodyPr/>
        <a:lstStyle/>
        <a:p>
          <a:endParaRPr lang="it-IT"/>
        </a:p>
      </dgm:t>
    </dgm:pt>
    <dgm:pt modelId="{869096C7-E630-41CF-9729-0514C6AF7ADE}">
      <dgm:prSet phldrT="[Testo]" custT="1"/>
      <dgm:spPr/>
      <dgm:t>
        <a:bodyPr/>
        <a:lstStyle/>
        <a:p>
          <a:r>
            <a:rPr lang="it-IT" sz="1600" b="1" dirty="0" smtClean="0"/>
            <a:t>AGGIORNARE</a:t>
          </a:r>
          <a:endParaRPr lang="it-IT" sz="1800" b="1" dirty="0"/>
        </a:p>
      </dgm:t>
    </dgm:pt>
    <dgm:pt modelId="{265FBC89-1743-4549-B74F-27B9437709A1}" type="parTrans" cxnId="{E2DD537B-F3C7-437A-87FD-1B54FE36913C}">
      <dgm:prSet/>
      <dgm:spPr/>
      <dgm:t>
        <a:bodyPr/>
        <a:lstStyle/>
        <a:p>
          <a:endParaRPr lang="it-IT"/>
        </a:p>
      </dgm:t>
    </dgm:pt>
    <dgm:pt modelId="{4F1FD313-05BA-45C6-8EFC-9FE4F0502E1F}" type="sibTrans" cxnId="{E2DD537B-F3C7-437A-87FD-1B54FE36913C}">
      <dgm:prSet/>
      <dgm:spPr/>
      <dgm:t>
        <a:bodyPr/>
        <a:lstStyle/>
        <a:p>
          <a:endParaRPr lang="it-IT"/>
        </a:p>
      </dgm:t>
    </dgm:pt>
    <dgm:pt modelId="{735DA191-9CCA-4D6A-ABE1-8219C5C6A1DB}">
      <dgm:prSet phldrT="[Testo]"/>
      <dgm:spPr/>
      <dgm:t>
        <a:bodyPr/>
        <a:lstStyle/>
        <a:p>
          <a:r>
            <a:rPr lang="it-IT" dirty="0" smtClean="0"/>
            <a:t>DATI</a:t>
          </a:r>
          <a:endParaRPr lang="it-IT" dirty="0"/>
        </a:p>
      </dgm:t>
    </dgm:pt>
    <dgm:pt modelId="{D5AE70D3-B22D-461E-8363-28E9C3E84EC3}" type="parTrans" cxnId="{86C8228E-E602-454C-9FE5-64D26E8503C5}">
      <dgm:prSet/>
      <dgm:spPr/>
      <dgm:t>
        <a:bodyPr/>
        <a:lstStyle/>
        <a:p>
          <a:endParaRPr lang="it-IT"/>
        </a:p>
      </dgm:t>
    </dgm:pt>
    <dgm:pt modelId="{9592BB09-AA0D-4356-8CA8-171418B87A41}" type="sibTrans" cxnId="{86C8228E-E602-454C-9FE5-64D26E8503C5}">
      <dgm:prSet/>
      <dgm:spPr/>
      <dgm:t>
        <a:bodyPr/>
        <a:lstStyle/>
        <a:p>
          <a:endParaRPr lang="it-IT"/>
        </a:p>
      </dgm:t>
    </dgm:pt>
    <dgm:pt modelId="{23EF6EB1-A799-46EC-9BB5-948CCBF96C8B}">
      <dgm:prSet phldrT="[Testo]"/>
      <dgm:spPr/>
      <dgm:t>
        <a:bodyPr/>
        <a:lstStyle/>
        <a:p>
          <a:r>
            <a:rPr lang="it-IT" dirty="0" smtClean="0"/>
            <a:t>INFORMAZIONI DETENUTE</a:t>
          </a:r>
          <a:endParaRPr lang="it-IT" dirty="0"/>
        </a:p>
      </dgm:t>
    </dgm:pt>
    <dgm:pt modelId="{FCB4E571-50BE-4743-9BCD-84BD41A5BB39}" type="parTrans" cxnId="{0EA5A8EC-21BB-4714-8EAA-2CE78A013CFE}">
      <dgm:prSet/>
      <dgm:spPr/>
      <dgm:t>
        <a:bodyPr/>
        <a:lstStyle/>
        <a:p>
          <a:endParaRPr lang="it-IT"/>
        </a:p>
      </dgm:t>
    </dgm:pt>
    <dgm:pt modelId="{331BF1CD-0D5E-4A67-A53C-46B217E4CA50}" type="sibTrans" cxnId="{0EA5A8EC-21BB-4714-8EAA-2CE78A013CFE}">
      <dgm:prSet/>
      <dgm:spPr/>
      <dgm:t>
        <a:bodyPr/>
        <a:lstStyle/>
        <a:p>
          <a:endParaRPr lang="it-IT"/>
        </a:p>
      </dgm:t>
    </dgm:pt>
    <dgm:pt modelId="{C1D0BAF0-F0E0-43CF-998E-E43DB079AF71}">
      <dgm:prSet phldrT="[Testo]"/>
      <dgm:spPr/>
      <dgm:t>
        <a:bodyPr/>
        <a:lstStyle/>
        <a:p>
          <a:r>
            <a:rPr lang="it-IT" dirty="0" smtClean="0"/>
            <a:t>con la conoscenza del cliente;</a:t>
          </a:r>
          <a:endParaRPr lang="it-IT" dirty="0"/>
        </a:p>
      </dgm:t>
    </dgm:pt>
    <dgm:pt modelId="{F32238EC-9F55-4F13-A259-823C153C33D8}" type="parTrans" cxnId="{C91974E5-7F77-483B-A55A-689142842F97}">
      <dgm:prSet/>
      <dgm:spPr/>
      <dgm:t>
        <a:bodyPr/>
        <a:lstStyle/>
        <a:p>
          <a:endParaRPr lang="it-IT"/>
        </a:p>
      </dgm:t>
    </dgm:pt>
    <dgm:pt modelId="{2ED7601C-6AF6-451B-8B50-D4D1BEE4F1C7}" type="sibTrans" cxnId="{C91974E5-7F77-483B-A55A-689142842F97}">
      <dgm:prSet/>
      <dgm:spPr/>
      <dgm:t>
        <a:bodyPr/>
        <a:lstStyle/>
        <a:p>
          <a:endParaRPr lang="it-IT"/>
        </a:p>
      </dgm:t>
    </dgm:pt>
    <dgm:pt modelId="{EAD6CE7E-D710-43C6-81E1-75EE570D6764}">
      <dgm:prSet phldrT="[Testo]"/>
      <dgm:spPr/>
      <dgm:t>
        <a:bodyPr/>
        <a:lstStyle/>
        <a:p>
          <a:r>
            <a:rPr lang="it-IT" dirty="0" smtClean="0"/>
            <a:t>con le sue attività commerciali;</a:t>
          </a:r>
          <a:endParaRPr lang="it-IT" dirty="0"/>
        </a:p>
      </dgm:t>
    </dgm:pt>
    <dgm:pt modelId="{42DA6F46-8D3A-425D-B993-02E9B7D48467}" type="parTrans" cxnId="{5FCF3E47-015E-4876-99FE-0B9CEACAEA46}">
      <dgm:prSet/>
      <dgm:spPr/>
      <dgm:t>
        <a:bodyPr/>
        <a:lstStyle/>
        <a:p>
          <a:endParaRPr lang="it-IT"/>
        </a:p>
      </dgm:t>
    </dgm:pt>
    <dgm:pt modelId="{88654EDC-1B33-4429-9549-F4D4BD34B8E4}" type="sibTrans" cxnId="{5FCF3E47-015E-4876-99FE-0B9CEACAEA46}">
      <dgm:prSet/>
      <dgm:spPr/>
      <dgm:t>
        <a:bodyPr/>
        <a:lstStyle/>
        <a:p>
          <a:endParaRPr lang="it-IT"/>
        </a:p>
      </dgm:t>
    </dgm:pt>
    <dgm:pt modelId="{0EAFEE07-0127-411B-BE6C-7992C44FF89B}">
      <dgm:prSet phldrT="[Testo]"/>
      <dgm:spPr/>
      <dgm:t>
        <a:bodyPr/>
        <a:lstStyle/>
        <a:p>
          <a:r>
            <a:rPr lang="it-IT" dirty="0" smtClean="0"/>
            <a:t>col suo profilo di rischio</a:t>
          </a:r>
          <a:endParaRPr lang="it-IT" dirty="0"/>
        </a:p>
      </dgm:t>
    </dgm:pt>
    <dgm:pt modelId="{6AEFD696-9CBD-47A4-A55E-4FB2EDFCF154}" type="parTrans" cxnId="{5412C03C-CF81-45B0-9604-4AAE11AE3199}">
      <dgm:prSet/>
      <dgm:spPr/>
      <dgm:t>
        <a:bodyPr/>
        <a:lstStyle/>
        <a:p>
          <a:endParaRPr lang="it-IT"/>
        </a:p>
      </dgm:t>
    </dgm:pt>
    <dgm:pt modelId="{B5D759C4-ED24-437F-BEDC-21AFFF1E9AD4}" type="sibTrans" cxnId="{5412C03C-CF81-45B0-9604-4AAE11AE3199}">
      <dgm:prSet/>
      <dgm:spPr/>
      <dgm:t>
        <a:bodyPr/>
        <a:lstStyle/>
        <a:p>
          <a:endParaRPr lang="it-IT"/>
        </a:p>
      </dgm:t>
    </dgm:pt>
    <dgm:pt modelId="{FCDA3C26-4BBB-4744-B84A-A6651D4AA43A}">
      <dgm:prSet phldrT="[Testo]"/>
      <dgm:spPr/>
      <dgm:t>
        <a:bodyPr/>
        <a:lstStyle/>
        <a:p>
          <a:r>
            <a:rPr lang="it-IT" dirty="0" smtClean="0"/>
            <a:t>DOCUMENTI</a:t>
          </a:r>
          <a:endParaRPr lang="it-IT" dirty="0"/>
        </a:p>
      </dgm:t>
    </dgm:pt>
    <dgm:pt modelId="{37D5797D-91FE-4D00-A2E9-5D64620E54CB}" type="parTrans" cxnId="{5C3C49B3-9BD8-4219-ADF6-1CDBF95D3C30}">
      <dgm:prSet/>
      <dgm:spPr/>
      <dgm:t>
        <a:bodyPr/>
        <a:lstStyle/>
        <a:p>
          <a:endParaRPr lang="it-IT"/>
        </a:p>
      </dgm:t>
    </dgm:pt>
    <dgm:pt modelId="{89477636-4603-402E-8AA2-96CE8B5897AF}" type="sibTrans" cxnId="{5C3C49B3-9BD8-4219-ADF6-1CDBF95D3C30}">
      <dgm:prSet/>
      <dgm:spPr/>
      <dgm:t>
        <a:bodyPr/>
        <a:lstStyle/>
        <a:p>
          <a:endParaRPr lang="it-IT"/>
        </a:p>
      </dgm:t>
    </dgm:pt>
    <dgm:pt modelId="{D1E5CFD3-A036-4118-81FC-E769F493FD0B}">
      <dgm:prSet phldrT="[Testo]"/>
      <dgm:spPr/>
      <dgm:t>
        <a:bodyPr/>
        <a:lstStyle/>
        <a:p>
          <a:endParaRPr lang="it-IT" dirty="0"/>
        </a:p>
      </dgm:t>
    </dgm:pt>
    <dgm:pt modelId="{E4673949-6D1B-49B0-A535-626C0A3628D5}" type="parTrans" cxnId="{C635D434-A1C5-4907-BFA0-DE40B21F3CAC}">
      <dgm:prSet/>
      <dgm:spPr/>
      <dgm:t>
        <a:bodyPr/>
        <a:lstStyle/>
        <a:p>
          <a:endParaRPr lang="it-IT"/>
        </a:p>
      </dgm:t>
    </dgm:pt>
    <dgm:pt modelId="{583D35D9-3EE0-4557-9690-485F9B240751}" type="sibTrans" cxnId="{C635D434-A1C5-4907-BFA0-DE40B21F3CAC}">
      <dgm:prSet/>
      <dgm:spPr/>
      <dgm:t>
        <a:bodyPr/>
        <a:lstStyle/>
        <a:p>
          <a:endParaRPr lang="it-IT"/>
        </a:p>
      </dgm:t>
    </dgm:pt>
    <dgm:pt modelId="{AA2E01A6-4BEB-43C1-9F62-FC437B4D7477}">
      <dgm:prSet phldrT="[Testo]"/>
      <dgm:spPr/>
      <dgm:t>
        <a:bodyPr/>
        <a:lstStyle/>
        <a:p>
          <a:endParaRPr lang="it-IT" dirty="0"/>
        </a:p>
      </dgm:t>
    </dgm:pt>
    <dgm:pt modelId="{A022B9AE-2154-40C5-96D8-93FC6A6C76EA}" type="parTrans" cxnId="{2529E32F-3345-4BB8-894B-F06271CE54E8}">
      <dgm:prSet/>
      <dgm:spPr/>
      <dgm:t>
        <a:bodyPr/>
        <a:lstStyle/>
        <a:p>
          <a:endParaRPr lang="it-IT"/>
        </a:p>
      </dgm:t>
    </dgm:pt>
    <dgm:pt modelId="{5981ADFD-E72C-4DAE-8AD9-D23D876D1711}" type="sibTrans" cxnId="{2529E32F-3345-4BB8-894B-F06271CE54E8}">
      <dgm:prSet/>
      <dgm:spPr/>
      <dgm:t>
        <a:bodyPr/>
        <a:lstStyle/>
        <a:p>
          <a:endParaRPr lang="it-IT"/>
        </a:p>
      </dgm:t>
    </dgm:pt>
    <dgm:pt modelId="{AA0084B4-3B6C-409B-AECD-A11FAF63A942}">
      <dgm:prSet phldrT="[Testo]"/>
      <dgm:spPr/>
      <dgm:t>
        <a:bodyPr/>
        <a:lstStyle/>
        <a:p>
          <a:r>
            <a:rPr lang="it-IT" dirty="0" smtClean="0"/>
            <a:t>avendo riguardo, se necessario, all’origine dei fondi</a:t>
          </a:r>
          <a:endParaRPr lang="it-IT" dirty="0"/>
        </a:p>
      </dgm:t>
    </dgm:pt>
    <dgm:pt modelId="{83883AC7-5C46-4A53-806C-123AD449E909}" type="parTrans" cxnId="{13416738-50F3-437A-BE47-CFA9BB14FC73}">
      <dgm:prSet/>
      <dgm:spPr/>
    </dgm:pt>
    <dgm:pt modelId="{C955C467-5C83-42FF-9E1C-F9FB801BE6DA}" type="sibTrans" cxnId="{13416738-50F3-437A-BE47-CFA9BB14FC73}">
      <dgm:prSet/>
      <dgm:spPr/>
    </dgm:pt>
    <dgm:pt modelId="{F87A4B2E-7187-4E21-A1BD-897927AE7E2E}" type="pres">
      <dgm:prSet presAssocID="{F163A82D-70D9-4D57-B55F-609EF3B2DD5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829808E-C549-4B97-92E5-B176947A4AC3}" type="pres">
      <dgm:prSet presAssocID="{03C18A34-7375-47CD-B4DF-0E511255B6E1}" presName="composite" presStyleCnt="0"/>
      <dgm:spPr/>
    </dgm:pt>
    <dgm:pt modelId="{AF5DD5BD-426E-4BD7-8E9E-CD4341529731}" type="pres">
      <dgm:prSet presAssocID="{03C18A34-7375-47CD-B4DF-0E511255B6E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9649C2D-5B68-4B51-B2EC-619F9A51B802}" type="pres">
      <dgm:prSet presAssocID="{03C18A34-7375-47CD-B4DF-0E511255B6E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F6443D4-8D15-4955-BFED-B1BE30D55C4C}" type="pres">
      <dgm:prSet presAssocID="{5545886C-37FC-4CDA-AF44-26252AAF9F97}" presName="space" presStyleCnt="0"/>
      <dgm:spPr/>
    </dgm:pt>
    <dgm:pt modelId="{552F3AD8-3B48-4559-B4F0-0806283DF87F}" type="pres">
      <dgm:prSet presAssocID="{B293C1ED-47B7-4C71-BC8F-6A66E780F114}" presName="composite" presStyleCnt="0"/>
      <dgm:spPr/>
    </dgm:pt>
    <dgm:pt modelId="{BE54750E-B8FC-4779-923A-95BF39251983}" type="pres">
      <dgm:prSet presAssocID="{B293C1ED-47B7-4C71-BC8F-6A66E780F11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93FD37F-8C77-4789-8127-0E1B9D0D99E7}" type="pres">
      <dgm:prSet presAssocID="{B293C1ED-47B7-4C71-BC8F-6A66E780F11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9289184-8982-4B8C-9EA0-7EF812416F3D}" type="pres">
      <dgm:prSet presAssocID="{21D17AE0-5D2E-4344-8542-AE9CAE74EF8C}" presName="space" presStyleCnt="0"/>
      <dgm:spPr/>
    </dgm:pt>
    <dgm:pt modelId="{36E57AE9-84A1-4255-92CC-13D89680F85D}" type="pres">
      <dgm:prSet presAssocID="{869096C7-E630-41CF-9729-0514C6AF7ADE}" presName="composite" presStyleCnt="0"/>
      <dgm:spPr/>
    </dgm:pt>
    <dgm:pt modelId="{F638A63C-BED9-45E1-9BCF-5C1588881F26}" type="pres">
      <dgm:prSet presAssocID="{869096C7-E630-41CF-9729-0514C6AF7AD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9A6FFDB-57A6-485A-B11E-E494F30ED871}" type="pres">
      <dgm:prSet presAssocID="{869096C7-E630-41CF-9729-0514C6AF7AD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BD7641D-C399-410E-881A-9CDE040910CE}" type="presOf" srcId="{23EF6EB1-A799-46EC-9BB5-948CCBF96C8B}" destId="{69A6FFDB-57A6-485A-B11E-E494F30ED871}" srcOrd="0" destOrd="3" presId="urn:microsoft.com/office/officeart/2005/8/layout/hList1"/>
    <dgm:cxn modelId="{94BD2913-C2FF-47A9-917D-7DF040532AF1}" type="presOf" srcId="{C1D0BAF0-F0E0-43CF-998E-E43DB079AF71}" destId="{193FD37F-8C77-4789-8127-0E1B9D0D99E7}" srcOrd="0" destOrd="1" presId="urn:microsoft.com/office/officeart/2005/8/layout/hList1"/>
    <dgm:cxn modelId="{3A4FC310-5CBD-4FEA-8D19-EAECB1536421}" type="presOf" srcId="{1410A71A-EA30-4949-B8E0-69F08AA87C57}" destId="{193FD37F-8C77-4789-8127-0E1B9D0D99E7}" srcOrd="0" destOrd="0" presId="urn:microsoft.com/office/officeart/2005/8/layout/hList1"/>
    <dgm:cxn modelId="{C91974E5-7F77-483B-A55A-689142842F97}" srcId="{B293C1ED-47B7-4C71-BC8F-6A66E780F114}" destId="{C1D0BAF0-F0E0-43CF-998E-E43DB079AF71}" srcOrd="1" destOrd="0" parTransId="{F32238EC-9F55-4F13-A259-823C153C33D8}" sibTransId="{2ED7601C-6AF6-451B-8B50-D4D1BEE4F1C7}"/>
    <dgm:cxn modelId="{A9BECDCD-45E5-433C-BF38-1F0306750A1B}" type="presOf" srcId="{03C18A34-7375-47CD-B4DF-0E511255B6E1}" destId="{AF5DD5BD-426E-4BD7-8E9E-CD4341529731}" srcOrd="0" destOrd="0" presId="urn:microsoft.com/office/officeart/2005/8/layout/hList1"/>
    <dgm:cxn modelId="{5C3C49B3-9BD8-4219-ADF6-1CDBF95D3C30}" srcId="{869096C7-E630-41CF-9729-0514C6AF7ADE}" destId="{FCDA3C26-4BBB-4744-B84A-A6651D4AA43A}" srcOrd="1" destOrd="0" parTransId="{37D5797D-91FE-4D00-A2E9-5D64620E54CB}" sibTransId="{89477636-4603-402E-8AA2-96CE8B5897AF}"/>
    <dgm:cxn modelId="{13416738-50F3-437A-BE47-CFA9BB14FC73}" srcId="{B293C1ED-47B7-4C71-BC8F-6A66E780F114}" destId="{AA0084B4-3B6C-409B-AECD-A11FAF63A942}" srcOrd="4" destOrd="0" parTransId="{83883AC7-5C46-4A53-806C-123AD449E909}" sibTransId="{C955C467-5C83-42FF-9E1C-F9FB801BE6DA}"/>
    <dgm:cxn modelId="{E2DD537B-F3C7-437A-87FD-1B54FE36913C}" srcId="{F163A82D-70D9-4D57-B55F-609EF3B2DD5F}" destId="{869096C7-E630-41CF-9729-0514C6AF7ADE}" srcOrd="2" destOrd="0" parTransId="{265FBC89-1743-4549-B74F-27B9437709A1}" sibTransId="{4F1FD313-05BA-45C6-8EFC-9FE4F0502E1F}"/>
    <dgm:cxn modelId="{C635D434-A1C5-4907-BFA0-DE40B21F3CAC}" srcId="{03C18A34-7375-47CD-B4DF-0E511255B6E1}" destId="{D1E5CFD3-A036-4118-81FC-E769F493FD0B}" srcOrd="0" destOrd="0" parTransId="{E4673949-6D1B-49B0-A535-626C0A3628D5}" sibTransId="{583D35D9-3EE0-4557-9690-485F9B240751}"/>
    <dgm:cxn modelId="{E2124942-B98A-4E2A-97FB-84E546D5239E}" srcId="{03C18A34-7375-47CD-B4DF-0E511255B6E1}" destId="{974A589B-AE94-455A-8605-5376DBE96E6C}" srcOrd="1" destOrd="0" parTransId="{D2FFF5EC-5456-4E6D-ABA4-A00ED6C0358E}" sibTransId="{E19770E9-C463-4140-AF26-177F297BA8DB}"/>
    <dgm:cxn modelId="{2D20F31A-1F49-4FBF-90D5-064C50D55C32}" type="presOf" srcId="{EAD6CE7E-D710-43C6-81E1-75EE570D6764}" destId="{193FD37F-8C77-4789-8127-0E1B9D0D99E7}" srcOrd="0" destOrd="2" presId="urn:microsoft.com/office/officeart/2005/8/layout/hList1"/>
    <dgm:cxn modelId="{86819602-104D-4705-BA3D-1E27B5C06EB4}" type="presOf" srcId="{F163A82D-70D9-4D57-B55F-609EF3B2DD5F}" destId="{F87A4B2E-7187-4E21-A1BD-897927AE7E2E}" srcOrd="0" destOrd="0" presId="urn:microsoft.com/office/officeart/2005/8/layout/hList1"/>
    <dgm:cxn modelId="{E551B7CF-27D2-4571-8EE4-7360B27FDEEE}" type="presOf" srcId="{AA0084B4-3B6C-409B-AECD-A11FAF63A942}" destId="{193FD37F-8C77-4789-8127-0E1B9D0D99E7}" srcOrd="0" destOrd="4" presId="urn:microsoft.com/office/officeart/2005/8/layout/hList1"/>
    <dgm:cxn modelId="{0EA5A8EC-21BB-4714-8EAA-2CE78A013CFE}" srcId="{869096C7-E630-41CF-9729-0514C6AF7ADE}" destId="{23EF6EB1-A799-46EC-9BB5-948CCBF96C8B}" srcOrd="3" destOrd="0" parTransId="{FCB4E571-50BE-4743-9BCD-84BD41A5BB39}" sibTransId="{331BF1CD-0D5E-4A67-A53C-46B217E4CA50}"/>
    <dgm:cxn modelId="{EBD8CD80-86B8-4FAD-A327-C8B23D42666D}" srcId="{F163A82D-70D9-4D57-B55F-609EF3B2DD5F}" destId="{03C18A34-7375-47CD-B4DF-0E511255B6E1}" srcOrd="0" destOrd="0" parTransId="{F3F7C679-273D-4F12-97F5-63779532FE51}" sibTransId="{5545886C-37FC-4CDA-AF44-26252AAF9F97}"/>
    <dgm:cxn modelId="{3EF80095-975C-451C-9AE5-E24383B59A58}" type="presOf" srcId="{D1E5CFD3-A036-4118-81FC-E769F493FD0B}" destId="{79649C2D-5B68-4B51-B2EC-619F9A51B802}" srcOrd="0" destOrd="0" presId="urn:microsoft.com/office/officeart/2005/8/layout/hList1"/>
    <dgm:cxn modelId="{2ABAD2B7-8015-4E37-A3AA-1F2B4C0E83B8}" srcId="{F163A82D-70D9-4D57-B55F-609EF3B2DD5F}" destId="{B293C1ED-47B7-4C71-BC8F-6A66E780F114}" srcOrd="1" destOrd="0" parTransId="{99B6BBE3-A2E9-4967-84F6-CB6A1240F265}" sibTransId="{21D17AE0-5D2E-4344-8542-AE9CAE74EF8C}"/>
    <dgm:cxn modelId="{CE777993-3B9B-48FF-8EC1-C6545E6D0724}" type="presOf" srcId="{735DA191-9CCA-4D6A-ABE1-8219C5C6A1DB}" destId="{69A6FFDB-57A6-485A-B11E-E494F30ED871}" srcOrd="0" destOrd="2" presId="urn:microsoft.com/office/officeart/2005/8/layout/hList1"/>
    <dgm:cxn modelId="{F89A35DF-DA05-4497-940B-A794400AE619}" type="presOf" srcId="{B293C1ED-47B7-4C71-BC8F-6A66E780F114}" destId="{BE54750E-B8FC-4779-923A-95BF39251983}" srcOrd="0" destOrd="0" presId="urn:microsoft.com/office/officeart/2005/8/layout/hList1"/>
    <dgm:cxn modelId="{AEEB7105-A154-42C0-8168-256C9345A5B6}" type="presOf" srcId="{974A589B-AE94-455A-8605-5376DBE96E6C}" destId="{79649C2D-5B68-4B51-B2EC-619F9A51B802}" srcOrd="0" destOrd="1" presId="urn:microsoft.com/office/officeart/2005/8/layout/hList1"/>
    <dgm:cxn modelId="{BE663057-49A2-4B2E-B654-2A6C80D0B6F3}" type="presOf" srcId="{0EAFEE07-0127-411B-BE6C-7992C44FF89B}" destId="{193FD37F-8C77-4789-8127-0E1B9D0D99E7}" srcOrd="0" destOrd="3" presId="urn:microsoft.com/office/officeart/2005/8/layout/hList1"/>
    <dgm:cxn modelId="{00520F80-3DD7-4A1D-9C1E-E973B33BD7D5}" srcId="{B293C1ED-47B7-4C71-BC8F-6A66E780F114}" destId="{1410A71A-EA30-4949-B8E0-69F08AA87C57}" srcOrd="0" destOrd="0" parTransId="{74D3E4C9-12FD-4090-BA44-3A0A29AFDF80}" sibTransId="{7EFC46D2-C440-4FA2-98E1-5A9A40D3F7B9}"/>
    <dgm:cxn modelId="{5FCF3E47-015E-4876-99FE-0B9CEACAEA46}" srcId="{B293C1ED-47B7-4C71-BC8F-6A66E780F114}" destId="{EAD6CE7E-D710-43C6-81E1-75EE570D6764}" srcOrd="2" destOrd="0" parTransId="{42DA6F46-8D3A-425D-B993-02E9B7D48467}" sibTransId="{88654EDC-1B33-4429-9549-F4D4BD34B8E4}"/>
    <dgm:cxn modelId="{86C8228E-E602-454C-9FE5-64D26E8503C5}" srcId="{869096C7-E630-41CF-9729-0514C6AF7ADE}" destId="{735DA191-9CCA-4D6A-ABE1-8219C5C6A1DB}" srcOrd="2" destOrd="0" parTransId="{D5AE70D3-B22D-461E-8363-28E9C3E84EC3}" sibTransId="{9592BB09-AA0D-4356-8CA8-171418B87A41}"/>
    <dgm:cxn modelId="{38136A4B-F48C-402F-AD52-6D929D92BD2A}" type="presOf" srcId="{AA2E01A6-4BEB-43C1-9F62-FC437B4D7477}" destId="{69A6FFDB-57A6-485A-B11E-E494F30ED871}" srcOrd="0" destOrd="0" presId="urn:microsoft.com/office/officeart/2005/8/layout/hList1"/>
    <dgm:cxn modelId="{748DEABF-67AF-4F31-B0DD-9A41B83A9F51}" type="presOf" srcId="{869096C7-E630-41CF-9729-0514C6AF7ADE}" destId="{F638A63C-BED9-45E1-9BCF-5C1588881F26}" srcOrd="0" destOrd="0" presId="urn:microsoft.com/office/officeart/2005/8/layout/hList1"/>
    <dgm:cxn modelId="{2529E32F-3345-4BB8-894B-F06271CE54E8}" srcId="{869096C7-E630-41CF-9729-0514C6AF7ADE}" destId="{AA2E01A6-4BEB-43C1-9F62-FC437B4D7477}" srcOrd="0" destOrd="0" parTransId="{A022B9AE-2154-40C5-96D8-93FC6A6C76EA}" sibTransId="{5981ADFD-E72C-4DAE-8AD9-D23D876D1711}"/>
    <dgm:cxn modelId="{062D17AE-BC51-49A8-BC46-20BF75B63C89}" type="presOf" srcId="{FCDA3C26-4BBB-4744-B84A-A6651D4AA43A}" destId="{69A6FFDB-57A6-485A-B11E-E494F30ED871}" srcOrd="0" destOrd="1" presId="urn:microsoft.com/office/officeart/2005/8/layout/hList1"/>
    <dgm:cxn modelId="{5412C03C-CF81-45B0-9604-4AAE11AE3199}" srcId="{B293C1ED-47B7-4C71-BC8F-6A66E780F114}" destId="{0EAFEE07-0127-411B-BE6C-7992C44FF89B}" srcOrd="3" destOrd="0" parTransId="{6AEFD696-9CBD-47A4-A55E-4FB2EDFCF154}" sibTransId="{B5D759C4-ED24-437F-BEDC-21AFFF1E9AD4}"/>
    <dgm:cxn modelId="{EF0F2E69-7A2E-40C9-8BAF-8DB01DF6F679}" type="presParOf" srcId="{F87A4B2E-7187-4E21-A1BD-897927AE7E2E}" destId="{B829808E-C549-4B97-92E5-B176947A4AC3}" srcOrd="0" destOrd="0" presId="urn:microsoft.com/office/officeart/2005/8/layout/hList1"/>
    <dgm:cxn modelId="{C7638406-4735-4BCB-B73A-7C902FE02018}" type="presParOf" srcId="{B829808E-C549-4B97-92E5-B176947A4AC3}" destId="{AF5DD5BD-426E-4BD7-8E9E-CD4341529731}" srcOrd="0" destOrd="0" presId="urn:microsoft.com/office/officeart/2005/8/layout/hList1"/>
    <dgm:cxn modelId="{D496731B-FFBF-47BD-936C-C6F441E6BA21}" type="presParOf" srcId="{B829808E-C549-4B97-92E5-B176947A4AC3}" destId="{79649C2D-5B68-4B51-B2EC-619F9A51B802}" srcOrd="1" destOrd="0" presId="urn:microsoft.com/office/officeart/2005/8/layout/hList1"/>
    <dgm:cxn modelId="{61DD3ADB-6508-4284-B4F5-B18EAF9E36BC}" type="presParOf" srcId="{F87A4B2E-7187-4E21-A1BD-897927AE7E2E}" destId="{CF6443D4-8D15-4955-BFED-B1BE30D55C4C}" srcOrd="1" destOrd="0" presId="urn:microsoft.com/office/officeart/2005/8/layout/hList1"/>
    <dgm:cxn modelId="{3AC09A2E-D17E-44EC-8A66-35A47B2E002F}" type="presParOf" srcId="{F87A4B2E-7187-4E21-A1BD-897927AE7E2E}" destId="{552F3AD8-3B48-4559-B4F0-0806283DF87F}" srcOrd="2" destOrd="0" presId="urn:microsoft.com/office/officeart/2005/8/layout/hList1"/>
    <dgm:cxn modelId="{42390B5C-D32B-4582-AFD7-74341077CA42}" type="presParOf" srcId="{552F3AD8-3B48-4559-B4F0-0806283DF87F}" destId="{BE54750E-B8FC-4779-923A-95BF39251983}" srcOrd="0" destOrd="0" presId="urn:microsoft.com/office/officeart/2005/8/layout/hList1"/>
    <dgm:cxn modelId="{AB8AA5F0-1AD5-4D28-99C2-B44D5577EA2C}" type="presParOf" srcId="{552F3AD8-3B48-4559-B4F0-0806283DF87F}" destId="{193FD37F-8C77-4789-8127-0E1B9D0D99E7}" srcOrd="1" destOrd="0" presId="urn:microsoft.com/office/officeart/2005/8/layout/hList1"/>
    <dgm:cxn modelId="{8DE3C7E7-A56E-498C-8C60-01DD05862DA1}" type="presParOf" srcId="{F87A4B2E-7187-4E21-A1BD-897927AE7E2E}" destId="{29289184-8982-4B8C-9EA0-7EF812416F3D}" srcOrd="3" destOrd="0" presId="urn:microsoft.com/office/officeart/2005/8/layout/hList1"/>
    <dgm:cxn modelId="{4F7CD7FF-4181-4AAE-BF54-F20857B8774A}" type="presParOf" srcId="{F87A4B2E-7187-4E21-A1BD-897927AE7E2E}" destId="{36E57AE9-84A1-4255-92CC-13D89680F85D}" srcOrd="4" destOrd="0" presId="urn:microsoft.com/office/officeart/2005/8/layout/hList1"/>
    <dgm:cxn modelId="{243716D6-9FD8-4A5A-9839-73ED8256B067}" type="presParOf" srcId="{36E57AE9-84A1-4255-92CC-13D89680F85D}" destId="{F638A63C-BED9-45E1-9BCF-5C1588881F26}" srcOrd="0" destOrd="0" presId="urn:microsoft.com/office/officeart/2005/8/layout/hList1"/>
    <dgm:cxn modelId="{F97FB7A5-84C1-4973-B0BD-B092033AE463}" type="presParOf" srcId="{36E57AE9-84A1-4255-92CC-13D89680F85D}" destId="{69A6FFDB-57A6-485A-B11E-E494F30ED87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A8CF1F-3B4A-4B6A-8877-CB03CDDAB1E9}">
      <dsp:nvSpPr>
        <dsp:cNvPr id="0" name=""/>
        <dsp:cNvSpPr/>
      </dsp:nvSpPr>
      <dsp:spPr>
        <a:xfrm>
          <a:off x="0" y="426015"/>
          <a:ext cx="44196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BC4E78D-0D98-4ED2-B23A-71FEC19A6436}">
      <dsp:nvSpPr>
        <dsp:cNvPr id="0" name=""/>
        <dsp:cNvSpPr/>
      </dsp:nvSpPr>
      <dsp:spPr>
        <a:xfrm>
          <a:off x="241478" y="0"/>
          <a:ext cx="3577361" cy="82656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35" tIns="0" rIns="11693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Intermediari finanziari e altri soggetti esercenti attività finanziaria</a:t>
          </a:r>
          <a:endParaRPr lang="it-IT" sz="1600" kern="1200" dirty="0"/>
        </a:p>
      </dsp:txBody>
      <dsp:txXfrm>
        <a:off x="241478" y="0"/>
        <a:ext cx="3577361" cy="826560"/>
      </dsp:txXfrm>
    </dsp:sp>
    <dsp:sp modelId="{51228DB3-E7D4-486B-A0C1-9A59D129891F}">
      <dsp:nvSpPr>
        <dsp:cNvPr id="0" name=""/>
        <dsp:cNvSpPr/>
      </dsp:nvSpPr>
      <dsp:spPr>
        <a:xfrm>
          <a:off x="0" y="1696095"/>
          <a:ext cx="44196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2E5634D-BCAA-48AB-BADB-754A15E9B7AC}">
      <dsp:nvSpPr>
        <dsp:cNvPr id="0" name=""/>
        <dsp:cNvSpPr/>
      </dsp:nvSpPr>
      <dsp:spPr>
        <a:xfrm>
          <a:off x="241478" y="1260151"/>
          <a:ext cx="3618353" cy="826560"/>
        </a:xfrm>
        <a:prstGeom prst="roundRect">
          <a:avLst/>
        </a:prstGeom>
        <a:solidFill>
          <a:srgbClr val="FFFFCC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35" tIns="0" rIns="116935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b="1" kern="1200" dirty="0" smtClean="0">
              <a:solidFill>
                <a:srgbClr val="002060"/>
              </a:solidFill>
            </a:rPr>
            <a:t>Professionisti</a:t>
          </a:r>
          <a:endParaRPr lang="it-IT" sz="2800" b="1" kern="1200" dirty="0">
            <a:solidFill>
              <a:srgbClr val="002060"/>
            </a:solidFill>
          </a:endParaRPr>
        </a:p>
      </dsp:txBody>
      <dsp:txXfrm>
        <a:off x="241478" y="1260151"/>
        <a:ext cx="3618353" cy="826560"/>
      </dsp:txXfrm>
    </dsp:sp>
    <dsp:sp modelId="{2DB5D132-AB90-49A4-A479-F0988A86E33E}">
      <dsp:nvSpPr>
        <dsp:cNvPr id="0" name=""/>
        <dsp:cNvSpPr/>
      </dsp:nvSpPr>
      <dsp:spPr>
        <a:xfrm>
          <a:off x="0" y="2941281"/>
          <a:ext cx="44196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FD44AC-C5B0-407B-B2EE-07415AFE4DC4}">
      <dsp:nvSpPr>
        <dsp:cNvPr id="0" name=""/>
        <dsp:cNvSpPr/>
      </dsp:nvSpPr>
      <dsp:spPr>
        <a:xfrm>
          <a:off x="220980" y="2514559"/>
          <a:ext cx="3618383" cy="826560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35" tIns="0" rIns="11693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Società di revisione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Revisori contabili</a:t>
          </a:r>
          <a:endParaRPr lang="it-IT" sz="1600" kern="1200" dirty="0"/>
        </a:p>
      </dsp:txBody>
      <dsp:txXfrm>
        <a:off x="220980" y="2514559"/>
        <a:ext cx="3618383" cy="826560"/>
      </dsp:txXfrm>
    </dsp:sp>
    <dsp:sp modelId="{56015E43-931D-4CAD-85C0-E9EB84437182}">
      <dsp:nvSpPr>
        <dsp:cNvPr id="0" name=""/>
        <dsp:cNvSpPr/>
      </dsp:nvSpPr>
      <dsp:spPr>
        <a:xfrm>
          <a:off x="0" y="4236255"/>
          <a:ext cx="44196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A5797B-20EE-4298-BA50-C968CEE241D4}">
      <dsp:nvSpPr>
        <dsp:cNvPr id="0" name=""/>
        <dsp:cNvSpPr/>
      </dsp:nvSpPr>
      <dsp:spPr>
        <a:xfrm>
          <a:off x="220980" y="3822975"/>
          <a:ext cx="3594067" cy="826560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6935" tIns="0" rIns="11693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Altri Soggetti</a:t>
          </a:r>
          <a:endParaRPr lang="it-IT" sz="1600" kern="1200" dirty="0"/>
        </a:p>
      </dsp:txBody>
      <dsp:txXfrm>
        <a:off x="220980" y="3822975"/>
        <a:ext cx="3594067" cy="82656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D3F7D7-8B1A-4756-B6C2-335AF68B7A2D}">
      <dsp:nvSpPr>
        <dsp:cNvPr id="0" name=""/>
        <dsp:cNvSpPr/>
      </dsp:nvSpPr>
      <dsp:spPr>
        <a:xfrm rot="16200000">
          <a:off x="425289" y="-425289"/>
          <a:ext cx="2197421" cy="3048000"/>
        </a:xfrm>
        <a:prstGeom prst="round1Rect">
          <a:avLst/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NON POSSONO</a:t>
          </a:r>
          <a:br>
            <a:rPr lang="it-IT" sz="1800" kern="1200" dirty="0" smtClean="0"/>
          </a:br>
          <a:r>
            <a:rPr lang="it-IT" sz="1800" kern="1200" dirty="0" smtClean="0"/>
            <a:t> ESEGUIRE OPERAZIONI</a:t>
          </a:r>
          <a:endParaRPr lang="it-IT" sz="1800" kern="1200" dirty="0"/>
        </a:p>
      </dsp:txBody>
      <dsp:txXfrm rot="16200000">
        <a:off x="699967" y="-699967"/>
        <a:ext cx="1648065" cy="3048000"/>
      </dsp:txXfrm>
    </dsp:sp>
    <dsp:sp modelId="{47593DC9-F3FD-4E80-A8D5-0AA5EFEDECA4}">
      <dsp:nvSpPr>
        <dsp:cNvPr id="0" name=""/>
        <dsp:cNvSpPr/>
      </dsp:nvSpPr>
      <dsp:spPr>
        <a:xfrm>
          <a:off x="3048000" y="0"/>
          <a:ext cx="3048000" cy="2197421"/>
        </a:xfrm>
        <a:prstGeom prst="round1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NON POSSONO ESEGUIRE PRESTAZIONI PROFESSIONALI</a:t>
          </a:r>
          <a:endParaRPr lang="it-IT" sz="1800" kern="1200" dirty="0"/>
        </a:p>
      </dsp:txBody>
      <dsp:txXfrm>
        <a:off x="3048000" y="0"/>
        <a:ext cx="3048000" cy="1648065"/>
      </dsp:txXfrm>
    </dsp:sp>
    <dsp:sp modelId="{10D5DF66-618E-4771-9E74-52AC48CBDE15}">
      <dsp:nvSpPr>
        <dsp:cNvPr id="0" name=""/>
        <dsp:cNvSpPr/>
      </dsp:nvSpPr>
      <dsp:spPr>
        <a:xfrm rot="10800000">
          <a:off x="0" y="2197421"/>
          <a:ext cx="3048000" cy="2197421"/>
        </a:xfrm>
        <a:prstGeom prst="round1Rect">
          <a:avLst/>
        </a:prstGeom>
        <a:solidFill>
          <a:srgbClr val="7030A0"/>
        </a:solidFill>
        <a:ln w="9525" cap="flat" cmpd="sng" algn="ctr">
          <a:solidFill>
            <a:schemeClr val="accent2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VALUTANO SE EFFETTUARE UNA SEGNALAZIONE </a:t>
          </a:r>
          <a:br>
            <a:rPr lang="it-IT" sz="1800" kern="1200" dirty="0" smtClean="0"/>
          </a:br>
          <a:r>
            <a:rPr lang="it-IT" sz="1800" kern="1200" dirty="0" smtClean="0"/>
            <a:t>ALL’UIF</a:t>
          </a:r>
          <a:endParaRPr lang="it-IT" sz="1800" kern="1200" dirty="0"/>
        </a:p>
      </dsp:txBody>
      <dsp:txXfrm rot="10800000">
        <a:off x="0" y="2746776"/>
        <a:ext cx="3048000" cy="1648065"/>
      </dsp:txXfrm>
    </dsp:sp>
    <dsp:sp modelId="{8AF3B4C4-573D-4CA6-95D8-C5CDC5521DE9}">
      <dsp:nvSpPr>
        <dsp:cNvPr id="0" name=""/>
        <dsp:cNvSpPr/>
      </dsp:nvSpPr>
      <dsp:spPr>
        <a:xfrm rot="5400000">
          <a:off x="3473289" y="1772131"/>
          <a:ext cx="2197421" cy="3048000"/>
        </a:xfrm>
        <a:prstGeom prst="round1Rect">
          <a:avLst/>
        </a:prstGeom>
        <a:solidFill>
          <a:srgbClr val="8E0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PONGONO FINE ALLE PRESTAZIONI PROFESSIONALI GIA’ IN ESSERE</a:t>
          </a:r>
          <a:endParaRPr lang="it-IT" sz="1800" kern="1200" dirty="0"/>
        </a:p>
      </dsp:txBody>
      <dsp:txXfrm rot="5400000">
        <a:off x="3747967" y="2046809"/>
        <a:ext cx="1648065" cy="3048000"/>
      </dsp:txXfrm>
    </dsp:sp>
    <dsp:sp modelId="{056BC89E-B7D7-4C19-894F-97C04DEB7341}">
      <dsp:nvSpPr>
        <dsp:cNvPr id="0" name=""/>
        <dsp:cNvSpPr/>
      </dsp:nvSpPr>
      <dsp:spPr>
        <a:xfrm>
          <a:off x="1547798" y="1419061"/>
          <a:ext cx="3000402" cy="1556718"/>
        </a:xfrm>
        <a:prstGeom prst="roundRect">
          <a:avLst/>
        </a:prstGeom>
        <a:solidFill>
          <a:schemeClr val="lt1"/>
        </a:solidFill>
        <a:ln w="425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QUANDO </a:t>
          </a:r>
          <a:r>
            <a:rPr lang="it-IT" sz="1400" b="1" kern="1200" dirty="0" err="1" smtClean="0"/>
            <a:t>VI</a:t>
          </a:r>
          <a:r>
            <a:rPr lang="it-IT" sz="1400" b="1" kern="1200" dirty="0" smtClean="0"/>
            <a:t> E’ L’IMPOSSIBILITA’ </a:t>
          </a:r>
          <a:r>
            <a:rPr lang="it-IT" sz="1400" b="1" kern="1200" dirty="0" err="1" smtClean="0"/>
            <a:t>DI</a:t>
          </a:r>
          <a:r>
            <a:rPr lang="it-IT" sz="1400" b="1" kern="1200" dirty="0" smtClean="0"/>
            <a:t> RISPETTARE L’OBBLIGO </a:t>
          </a:r>
          <a:r>
            <a:rPr lang="it-IT" sz="1400" b="1" kern="1200" dirty="0" err="1" smtClean="0"/>
            <a:t>DI</a:t>
          </a:r>
          <a:r>
            <a:rPr lang="it-IT" sz="1400" b="1" kern="1200" dirty="0" smtClean="0"/>
            <a:t> ADEGUATA VERIFICA DELLA CLIENTELA I PROFESSIONISTI</a:t>
          </a:r>
          <a:endParaRPr lang="it-IT" sz="1400" b="1" kern="1200" dirty="0"/>
        </a:p>
      </dsp:txBody>
      <dsp:txXfrm>
        <a:off x="1547798" y="1419061"/>
        <a:ext cx="3000402" cy="1556718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ED6870-5FD7-4C6E-9ADC-361F0211E334}">
      <dsp:nvSpPr>
        <dsp:cNvPr id="0" name=""/>
        <dsp:cNvSpPr/>
      </dsp:nvSpPr>
      <dsp:spPr>
        <a:xfrm>
          <a:off x="3313" y="173746"/>
          <a:ext cx="3187119" cy="4494272"/>
        </a:xfrm>
        <a:prstGeom prst="roundRect">
          <a:avLst>
            <a:gd name="adj" fmla="val 10000"/>
          </a:avLst>
        </a:prstGeom>
        <a:solidFill>
          <a:srgbClr val="FFFFCC"/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CLIENTE</a:t>
          </a:r>
          <a:endParaRPr lang="it-IT" sz="2000" kern="1200" dirty="0"/>
        </a:p>
      </dsp:txBody>
      <dsp:txXfrm>
        <a:off x="3313" y="173746"/>
        <a:ext cx="3187119" cy="1348281"/>
      </dsp:txXfrm>
    </dsp:sp>
    <dsp:sp modelId="{27E2EF80-E504-40D9-8FB6-3E3A333ACBE5}">
      <dsp:nvSpPr>
        <dsp:cNvPr id="0" name=""/>
        <dsp:cNvSpPr/>
      </dsp:nvSpPr>
      <dsp:spPr>
        <a:xfrm>
          <a:off x="322025" y="1452648"/>
          <a:ext cx="2549695" cy="705342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kern="1200" dirty="0" smtClean="0"/>
            <a:t>NATURA GIURIDICA</a:t>
          </a:r>
          <a:endParaRPr lang="it-IT" sz="900" kern="1200" dirty="0"/>
        </a:p>
      </dsp:txBody>
      <dsp:txXfrm>
        <a:off x="322025" y="1452648"/>
        <a:ext cx="2549695" cy="705342"/>
      </dsp:txXfrm>
    </dsp:sp>
    <dsp:sp modelId="{F7AB7E15-0D1A-47F9-9E22-E9A304A1D3BC}">
      <dsp:nvSpPr>
        <dsp:cNvPr id="0" name=""/>
        <dsp:cNvSpPr/>
      </dsp:nvSpPr>
      <dsp:spPr>
        <a:xfrm>
          <a:off x="322025" y="2266504"/>
          <a:ext cx="2549695" cy="705342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kern="1200" dirty="0" smtClean="0"/>
            <a:t>PREVALENTE</a:t>
          </a:r>
          <a:br>
            <a:rPr lang="it-IT" sz="900" kern="1200" dirty="0" smtClean="0"/>
          </a:br>
          <a:r>
            <a:rPr lang="it-IT" sz="900" kern="1200" dirty="0" smtClean="0"/>
            <a:t>ATTIVITA’ SVOLTA</a:t>
          </a:r>
          <a:endParaRPr lang="it-IT" sz="900" kern="1200" dirty="0"/>
        </a:p>
      </dsp:txBody>
      <dsp:txXfrm>
        <a:off x="322025" y="2266504"/>
        <a:ext cx="2549695" cy="705342"/>
      </dsp:txXfrm>
    </dsp:sp>
    <dsp:sp modelId="{BBF7EEB6-6421-439B-8572-31F01CB8AE5C}">
      <dsp:nvSpPr>
        <dsp:cNvPr id="0" name=""/>
        <dsp:cNvSpPr/>
      </dsp:nvSpPr>
      <dsp:spPr>
        <a:xfrm>
          <a:off x="322025" y="3080360"/>
          <a:ext cx="2549695" cy="705342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>
          <a:solidFill>
            <a:schemeClr val="tx1">
              <a:lumMod val="75000"/>
              <a:lumOff val="25000"/>
            </a:schemeClr>
          </a:solidFill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kern="1200" dirty="0" smtClean="0"/>
            <a:t>COMPORTAMENTO TENUTO AL MOMENTO DELL’OPERAZIONE O DEL CONFERIMENTO </a:t>
          </a:r>
          <a:r>
            <a:rPr lang="it-IT" sz="900" kern="1200" dirty="0" err="1" smtClean="0"/>
            <a:t>D’INCARICO</a:t>
          </a:r>
          <a:endParaRPr lang="it-IT" sz="900" kern="1200" dirty="0"/>
        </a:p>
      </dsp:txBody>
      <dsp:txXfrm>
        <a:off x="322025" y="3080360"/>
        <a:ext cx="2549695" cy="705342"/>
      </dsp:txXfrm>
    </dsp:sp>
    <dsp:sp modelId="{E93F2351-09BB-4850-86CD-33548769CFC9}">
      <dsp:nvSpPr>
        <dsp:cNvPr id="0" name=""/>
        <dsp:cNvSpPr/>
      </dsp:nvSpPr>
      <dsp:spPr>
        <a:xfrm>
          <a:off x="322025" y="3894217"/>
          <a:ext cx="2549695" cy="705342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kern="1200" dirty="0" smtClean="0"/>
            <a:t>AREA GEOGRAFICA </a:t>
          </a:r>
          <a:r>
            <a:rPr lang="it-IT" sz="900" kern="1200" dirty="0" err="1" smtClean="0"/>
            <a:t>DI</a:t>
          </a:r>
          <a:r>
            <a:rPr lang="it-IT" sz="900" kern="1200" dirty="0" smtClean="0"/>
            <a:t> RESIDENZA/SEDE DEL CLIENTE</a:t>
          </a:r>
          <a:br>
            <a:rPr lang="it-IT" sz="900" kern="1200" dirty="0" smtClean="0"/>
          </a:br>
          <a:r>
            <a:rPr lang="it-IT" sz="900" kern="1200" dirty="0" smtClean="0"/>
            <a:t>O DELLA CONTROPARTE</a:t>
          </a:r>
          <a:endParaRPr lang="it-IT" sz="900" kern="1200" dirty="0"/>
        </a:p>
      </dsp:txBody>
      <dsp:txXfrm>
        <a:off x="322025" y="3894217"/>
        <a:ext cx="2549695" cy="705342"/>
      </dsp:txXfrm>
    </dsp:sp>
    <dsp:sp modelId="{F786D218-0D0C-4EE5-A490-EADC4D3B424A}">
      <dsp:nvSpPr>
        <dsp:cNvPr id="0" name=""/>
        <dsp:cNvSpPr/>
      </dsp:nvSpPr>
      <dsp:spPr>
        <a:xfrm>
          <a:off x="3429466" y="173746"/>
          <a:ext cx="3187119" cy="4494272"/>
        </a:xfrm>
        <a:prstGeom prst="roundRect">
          <a:avLst>
            <a:gd name="adj" fmla="val 10000"/>
          </a:avLst>
        </a:prstGeom>
        <a:solidFill>
          <a:srgbClr val="FFFFCC"/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OPERAZIONE PRESTAZIONE PROFESSIONALE</a:t>
          </a:r>
          <a:endParaRPr lang="it-IT" sz="2000" kern="1200" dirty="0"/>
        </a:p>
      </dsp:txBody>
      <dsp:txXfrm>
        <a:off x="3429466" y="173746"/>
        <a:ext cx="3187119" cy="1348281"/>
      </dsp:txXfrm>
    </dsp:sp>
    <dsp:sp modelId="{CE49E890-4C3B-4046-A2CB-D71D855C9CB0}">
      <dsp:nvSpPr>
        <dsp:cNvPr id="0" name=""/>
        <dsp:cNvSpPr/>
      </dsp:nvSpPr>
      <dsp:spPr>
        <a:xfrm>
          <a:off x="3748178" y="1452766"/>
          <a:ext cx="2549695" cy="46484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kern="1200" dirty="0" smtClean="0"/>
            <a:t>TIPOLOGIA DELL’OPERAZIONE</a:t>
          </a:r>
          <a:br>
            <a:rPr lang="it-IT" sz="900" kern="1200" dirty="0" smtClean="0"/>
          </a:br>
          <a:r>
            <a:rPr lang="it-IT" sz="900" kern="1200" dirty="0" smtClean="0"/>
            <a:t>O DELLA PRESTAZIONE PROF.</a:t>
          </a:r>
          <a:endParaRPr lang="it-IT" sz="900" kern="1200" dirty="0"/>
        </a:p>
      </dsp:txBody>
      <dsp:txXfrm>
        <a:off x="3748178" y="1452766"/>
        <a:ext cx="2549695" cy="464849"/>
      </dsp:txXfrm>
    </dsp:sp>
    <dsp:sp modelId="{F8E212BC-D74B-470D-8641-69F82B129FB7}">
      <dsp:nvSpPr>
        <dsp:cNvPr id="0" name=""/>
        <dsp:cNvSpPr/>
      </dsp:nvSpPr>
      <dsp:spPr>
        <a:xfrm>
          <a:off x="3718194" y="2001404"/>
          <a:ext cx="2549695" cy="464849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kern="1200" dirty="0" smtClean="0"/>
            <a:t>MODALITA’ </a:t>
          </a:r>
          <a:r>
            <a:rPr lang="it-IT" sz="900" kern="1200" dirty="0" err="1" smtClean="0"/>
            <a:t>DI</a:t>
          </a:r>
          <a:r>
            <a:rPr lang="it-IT" sz="900" kern="1200" dirty="0" smtClean="0"/>
            <a:t> SVOLGIMENTO</a:t>
          </a:r>
          <a:endParaRPr lang="it-IT" sz="900" kern="1200" dirty="0"/>
        </a:p>
      </dsp:txBody>
      <dsp:txXfrm>
        <a:off x="3718194" y="2001404"/>
        <a:ext cx="2549695" cy="464849"/>
      </dsp:txXfrm>
    </dsp:sp>
    <dsp:sp modelId="{CB49EB2B-313B-4A98-A10D-895F2011FF2E}">
      <dsp:nvSpPr>
        <dsp:cNvPr id="0" name=""/>
        <dsp:cNvSpPr/>
      </dsp:nvSpPr>
      <dsp:spPr>
        <a:xfrm>
          <a:off x="3748178" y="2525496"/>
          <a:ext cx="2549695" cy="464849"/>
        </a:xfrm>
        <a:prstGeom prst="roundRect">
          <a:avLst>
            <a:gd name="adj" fmla="val 10000"/>
          </a:avLst>
        </a:prstGeom>
        <a:solidFill>
          <a:schemeClr val="tx2">
            <a:lumMod val="25000"/>
            <a:lumOff val="75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kern="1200" dirty="0" smtClean="0"/>
            <a:t>AMMONTARE</a:t>
          </a:r>
          <a:endParaRPr lang="it-IT" sz="900" kern="1200" dirty="0"/>
        </a:p>
      </dsp:txBody>
      <dsp:txXfrm>
        <a:off x="3748178" y="2525496"/>
        <a:ext cx="2549695" cy="464849"/>
      </dsp:txXfrm>
    </dsp:sp>
    <dsp:sp modelId="{C00F136D-A063-46E6-964A-E9EA2DB96451}">
      <dsp:nvSpPr>
        <dsp:cNvPr id="0" name=""/>
        <dsp:cNvSpPr/>
      </dsp:nvSpPr>
      <dsp:spPr>
        <a:xfrm>
          <a:off x="3748178" y="3061861"/>
          <a:ext cx="2549695" cy="464849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kern="1200" dirty="0" smtClean="0"/>
            <a:t>FREQUENZA DELLE OPERAZIONI</a:t>
          </a:r>
          <a:br>
            <a:rPr lang="it-IT" sz="900" kern="1200" dirty="0" smtClean="0"/>
          </a:br>
          <a:r>
            <a:rPr lang="it-IT" sz="900" kern="1200" dirty="0" smtClean="0"/>
            <a:t>E DURATA DELLA PRESTAZIONE PROF.</a:t>
          </a:r>
          <a:endParaRPr lang="it-IT" sz="900" kern="1200" dirty="0"/>
        </a:p>
      </dsp:txBody>
      <dsp:txXfrm>
        <a:off x="3748178" y="3061861"/>
        <a:ext cx="2549695" cy="464849"/>
      </dsp:txXfrm>
    </dsp:sp>
    <dsp:sp modelId="{332ABE14-5B45-4253-A1D4-3399AAB195CC}">
      <dsp:nvSpPr>
        <dsp:cNvPr id="0" name=""/>
        <dsp:cNvSpPr/>
      </dsp:nvSpPr>
      <dsp:spPr>
        <a:xfrm>
          <a:off x="3748178" y="3598226"/>
          <a:ext cx="2549695" cy="464849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kern="1200" dirty="0" smtClean="0"/>
            <a:t>RAGIONEVOLEZZA DELL’OPERAZIONE/PRESTAZIONE  IN RAPPORTO ALL’ATTIVITA’ DEL CLIENTE</a:t>
          </a:r>
          <a:endParaRPr lang="it-IT" sz="900" kern="1200" dirty="0"/>
        </a:p>
      </dsp:txBody>
      <dsp:txXfrm>
        <a:off x="3748178" y="3598226"/>
        <a:ext cx="2549695" cy="464849"/>
      </dsp:txXfrm>
    </dsp:sp>
    <dsp:sp modelId="{19D1E25C-9241-4541-9E36-4B9DE38D5CFA}">
      <dsp:nvSpPr>
        <dsp:cNvPr id="0" name=""/>
        <dsp:cNvSpPr/>
      </dsp:nvSpPr>
      <dsp:spPr>
        <a:xfrm>
          <a:off x="3748178" y="4134591"/>
          <a:ext cx="2549695" cy="464849"/>
        </a:xfrm>
        <a:prstGeom prst="roundRect">
          <a:avLst>
            <a:gd name="adj" fmla="val 10000"/>
          </a:avLst>
        </a:prstGeom>
        <a:solidFill>
          <a:schemeClr val="accent6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kern="1200" dirty="0" smtClean="0"/>
            <a:t>AREA GEOGRAFICA </a:t>
          </a:r>
          <a:r>
            <a:rPr lang="it-IT" sz="900" kern="1200" dirty="0" err="1" smtClean="0"/>
            <a:t>DI</a:t>
          </a:r>
          <a:r>
            <a:rPr lang="it-IT" sz="900" kern="1200" dirty="0" smtClean="0"/>
            <a:t> DESTINAZIONE DEL PRODOTTO</a:t>
          </a:r>
          <a:endParaRPr lang="it-IT" sz="900" kern="1200" dirty="0"/>
        </a:p>
      </dsp:txBody>
      <dsp:txXfrm>
        <a:off x="3748178" y="4134591"/>
        <a:ext cx="2549695" cy="464849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51C06A-3702-4523-AB80-C191A27DFB46}">
      <dsp:nvSpPr>
        <dsp:cNvPr id="0" name=""/>
        <dsp:cNvSpPr/>
      </dsp:nvSpPr>
      <dsp:spPr>
        <a:xfrm>
          <a:off x="4121" y="447293"/>
          <a:ext cx="1874000" cy="684712"/>
        </a:xfrm>
        <a:prstGeom prst="roundRect">
          <a:avLst>
            <a:gd name="adj" fmla="val 10000"/>
          </a:avLst>
        </a:prstGeom>
        <a:solidFill>
          <a:schemeClr val="accent1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 1° livello</a:t>
          </a:r>
          <a:endParaRPr lang="it-IT" sz="1800" b="1" i="1" kern="1200" dirty="0"/>
        </a:p>
      </dsp:txBody>
      <dsp:txXfrm>
        <a:off x="4121" y="447293"/>
        <a:ext cx="1874000" cy="456475"/>
      </dsp:txXfrm>
    </dsp:sp>
    <dsp:sp modelId="{4B8193B4-0369-4D51-93EF-06D9EDEE0DF8}">
      <dsp:nvSpPr>
        <dsp:cNvPr id="0" name=""/>
        <dsp:cNvSpPr/>
      </dsp:nvSpPr>
      <dsp:spPr>
        <a:xfrm>
          <a:off x="387952" y="903768"/>
          <a:ext cx="1874000" cy="27129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si considerano gli </a:t>
          </a:r>
          <a:r>
            <a:rPr lang="it-IT" sz="1300" b="1" kern="1200" dirty="0" smtClean="0">
              <a:solidFill>
                <a:srgbClr val="FF0000"/>
              </a:solidFill>
            </a:rPr>
            <a:t>elementi connessi al cliente </a:t>
          </a:r>
          <a:r>
            <a:rPr lang="it-IT" sz="1300" kern="1200" dirty="0" smtClean="0"/>
            <a:t>e si associa a ciascuno di essi un determinato punteggio in termini di minore/maggiore rischiosità. </a:t>
          </a:r>
          <a:br>
            <a:rPr lang="it-IT" sz="1300" kern="1200" dirty="0" smtClean="0"/>
          </a:br>
          <a:endParaRPr lang="it-IT" sz="1300" kern="1200" dirty="0"/>
        </a:p>
      </dsp:txBody>
      <dsp:txXfrm>
        <a:off x="387952" y="903768"/>
        <a:ext cx="1874000" cy="2712937"/>
      </dsp:txXfrm>
    </dsp:sp>
    <dsp:sp modelId="{F881302E-F655-499A-8360-2F9E9C6F3B54}">
      <dsp:nvSpPr>
        <dsp:cNvPr id="0" name=""/>
        <dsp:cNvSpPr/>
      </dsp:nvSpPr>
      <dsp:spPr>
        <a:xfrm>
          <a:off x="2162213" y="442245"/>
          <a:ext cx="602274" cy="4665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/>
        </a:p>
      </dsp:txBody>
      <dsp:txXfrm>
        <a:off x="2162213" y="442245"/>
        <a:ext cx="602274" cy="466571"/>
      </dsp:txXfrm>
    </dsp:sp>
    <dsp:sp modelId="{B5FE9A55-F273-498A-93F7-BC69982C8178}">
      <dsp:nvSpPr>
        <dsp:cNvPr id="0" name=""/>
        <dsp:cNvSpPr/>
      </dsp:nvSpPr>
      <dsp:spPr>
        <a:xfrm>
          <a:off x="3014488" y="447293"/>
          <a:ext cx="1874000" cy="684712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 2° livello</a:t>
          </a:r>
          <a:endParaRPr lang="it-IT" sz="1800" b="1" kern="1200" dirty="0"/>
        </a:p>
      </dsp:txBody>
      <dsp:txXfrm>
        <a:off x="3014488" y="447293"/>
        <a:ext cx="1874000" cy="456475"/>
      </dsp:txXfrm>
    </dsp:sp>
    <dsp:sp modelId="{29884351-69FE-460D-A7F1-8BE80858A817}">
      <dsp:nvSpPr>
        <dsp:cNvPr id="0" name=""/>
        <dsp:cNvSpPr/>
      </dsp:nvSpPr>
      <dsp:spPr>
        <a:xfrm>
          <a:off x="3398319" y="903768"/>
          <a:ext cx="1874000" cy="27129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si considerano gli </a:t>
          </a:r>
          <a:r>
            <a:rPr lang="it-IT" sz="1300" b="1" kern="1200" dirty="0" smtClean="0">
              <a:solidFill>
                <a:srgbClr val="0070C0"/>
              </a:solidFill>
            </a:rPr>
            <a:t>elementi relativi all’operazione </a:t>
          </a:r>
          <a:r>
            <a:rPr lang="it-IT" sz="1300" kern="1200" dirty="0" smtClean="0"/>
            <a:t>e si assegna a ciascuno di tali  elementi un determinato punteggio in termini di minore/maggiore rischiosità. </a:t>
          </a:r>
          <a:endParaRPr lang="it-IT" sz="1300" kern="1200" dirty="0"/>
        </a:p>
      </dsp:txBody>
      <dsp:txXfrm>
        <a:off x="3398319" y="903768"/>
        <a:ext cx="1874000" cy="2712937"/>
      </dsp:txXfrm>
    </dsp:sp>
    <dsp:sp modelId="{6F549DBB-FA53-4551-97D3-34FBC6B9B366}">
      <dsp:nvSpPr>
        <dsp:cNvPr id="0" name=""/>
        <dsp:cNvSpPr/>
      </dsp:nvSpPr>
      <dsp:spPr>
        <a:xfrm>
          <a:off x="5172580" y="442245"/>
          <a:ext cx="602274" cy="4665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/>
        </a:p>
      </dsp:txBody>
      <dsp:txXfrm>
        <a:off x="5172580" y="442245"/>
        <a:ext cx="602274" cy="466571"/>
      </dsp:txXfrm>
    </dsp:sp>
    <dsp:sp modelId="{3192F70B-A63C-45F3-914E-26834DADF214}">
      <dsp:nvSpPr>
        <dsp:cNvPr id="0" name=""/>
        <dsp:cNvSpPr/>
      </dsp:nvSpPr>
      <dsp:spPr>
        <a:xfrm>
          <a:off x="6024854" y="447293"/>
          <a:ext cx="1874000" cy="684712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 3° livello</a:t>
          </a:r>
          <a:endParaRPr lang="it-IT" sz="1800" b="1" kern="1200" dirty="0"/>
        </a:p>
      </dsp:txBody>
      <dsp:txXfrm>
        <a:off x="6024854" y="447293"/>
        <a:ext cx="1874000" cy="456475"/>
      </dsp:txXfrm>
    </dsp:sp>
    <dsp:sp modelId="{07701327-E4A6-46C3-8A14-FBB289A8D8A9}">
      <dsp:nvSpPr>
        <dsp:cNvPr id="0" name=""/>
        <dsp:cNvSpPr/>
      </dsp:nvSpPr>
      <dsp:spPr>
        <a:xfrm>
          <a:off x="6408686" y="903768"/>
          <a:ext cx="1874000" cy="27129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dalla valutazione congiunta dei due punteggi così ottenuti dovrà emergere </a:t>
          </a:r>
          <a:r>
            <a:rPr lang="it-IT" sz="1300" b="1" kern="1200" dirty="0" smtClean="0"/>
            <a:t>un unico indice, espressione del rischio di riciclaggio o finanziamento del terrorismo </a:t>
          </a:r>
          <a:r>
            <a:rPr lang="it-IT" sz="1300" kern="1200" dirty="0" smtClean="0"/>
            <a:t>ex art. 20 d.lgs. 231/2007.</a:t>
          </a:r>
          <a:endParaRPr lang="it-IT" sz="1300" kern="1200" dirty="0"/>
        </a:p>
      </dsp:txBody>
      <dsp:txXfrm>
        <a:off x="6408686" y="903768"/>
        <a:ext cx="1874000" cy="2712937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795B83-E87F-474B-AB71-DBA37692FDBA}">
      <dsp:nvSpPr>
        <dsp:cNvPr id="0" name=""/>
        <dsp:cNvSpPr/>
      </dsp:nvSpPr>
      <dsp:spPr>
        <a:xfrm>
          <a:off x="598406" y="124"/>
          <a:ext cx="2036517" cy="6316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/>
            <a:t>QUANDO IL CLIENTE E’</a:t>
          </a:r>
          <a:endParaRPr lang="it-IT" sz="1900" kern="1200" dirty="0"/>
        </a:p>
      </dsp:txBody>
      <dsp:txXfrm>
        <a:off x="598406" y="124"/>
        <a:ext cx="2036517" cy="631650"/>
      </dsp:txXfrm>
    </dsp:sp>
    <dsp:sp modelId="{021FE2CB-08C3-4324-B453-D8485E775542}">
      <dsp:nvSpPr>
        <dsp:cNvPr id="0" name=""/>
        <dsp:cNvSpPr/>
      </dsp:nvSpPr>
      <dsp:spPr>
        <a:xfrm>
          <a:off x="802058" y="631775"/>
          <a:ext cx="203674" cy="5783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8336"/>
              </a:lnTo>
              <a:lnTo>
                <a:pt x="203674" y="578336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55F45B-0A4E-48BA-96C2-164AAB8A0DED}">
      <dsp:nvSpPr>
        <dsp:cNvPr id="0" name=""/>
        <dsp:cNvSpPr/>
      </dsp:nvSpPr>
      <dsp:spPr>
        <a:xfrm>
          <a:off x="1005732" y="739403"/>
          <a:ext cx="2520249" cy="9414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INTERMEDIARIO FINANZIARIO </a:t>
          </a:r>
          <a:br>
            <a:rPr lang="it-IT" sz="1400" kern="1200" dirty="0" smtClean="0"/>
          </a:br>
          <a:r>
            <a:rPr lang="it-IT" sz="1050" kern="1200" dirty="0" smtClean="0"/>
            <a:t>(ART. 11, </a:t>
          </a:r>
          <a:r>
            <a:rPr lang="it-IT" sz="1050" kern="1200" dirty="0" err="1" smtClean="0"/>
            <a:t>CO</a:t>
          </a:r>
          <a:r>
            <a:rPr lang="it-IT" sz="1050" kern="1200" dirty="0" smtClean="0"/>
            <a:t>. 1 E 2 Lett. B) E C)</a:t>
          </a:r>
          <a:endParaRPr lang="it-IT" sz="1400" kern="1200" dirty="0"/>
        </a:p>
      </dsp:txBody>
      <dsp:txXfrm>
        <a:off x="1005732" y="739403"/>
        <a:ext cx="2520249" cy="941416"/>
      </dsp:txXfrm>
    </dsp:sp>
    <dsp:sp modelId="{8BBBB316-5336-429E-B41D-D35EC2B7A2CF}">
      <dsp:nvSpPr>
        <dsp:cNvPr id="0" name=""/>
        <dsp:cNvSpPr/>
      </dsp:nvSpPr>
      <dsp:spPr>
        <a:xfrm>
          <a:off x="802058" y="631775"/>
          <a:ext cx="203674" cy="1658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8391"/>
              </a:lnTo>
              <a:lnTo>
                <a:pt x="203674" y="1658391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8573D-5B8A-4404-8149-C92A11B11346}">
      <dsp:nvSpPr>
        <dsp:cNvPr id="0" name=""/>
        <dsp:cNvSpPr/>
      </dsp:nvSpPr>
      <dsp:spPr>
        <a:xfrm>
          <a:off x="1005732" y="1817684"/>
          <a:ext cx="2520249" cy="9449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133400"/>
              <a:satOff val="654"/>
              <a:lumOff val="-1201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ENTE CREDITIZIO O FINANZIARIO COMUNITARIO</a:t>
          </a:r>
          <a:br>
            <a:rPr lang="it-IT" sz="1400" kern="1200" dirty="0" smtClean="0"/>
          </a:br>
          <a:r>
            <a:rPr lang="it-IT" sz="1400" kern="1200" dirty="0" smtClean="0"/>
            <a:t>(soggetto alla direttiva)</a:t>
          </a:r>
        </a:p>
      </dsp:txBody>
      <dsp:txXfrm>
        <a:off x="1005732" y="1817684"/>
        <a:ext cx="2520249" cy="944964"/>
      </dsp:txXfrm>
    </dsp:sp>
    <dsp:sp modelId="{8D49384C-7A2E-444C-98CA-7C3AB4A08E58}">
      <dsp:nvSpPr>
        <dsp:cNvPr id="0" name=""/>
        <dsp:cNvSpPr/>
      </dsp:nvSpPr>
      <dsp:spPr>
        <a:xfrm>
          <a:off x="802058" y="631775"/>
          <a:ext cx="203674" cy="2713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689"/>
              </a:lnTo>
              <a:lnTo>
                <a:pt x="203674" y="2713689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DF4B4D-ED86-4AD5-A3B6-2BD6AA3B30CD}">
      <dsp:nvSpPr>
        <dsp:cNvPr id="0" name=""/>
        <dsp:cNvSpPr/>
      </dsp:nvSpPr>
      <dsp:spPr>
        <a:xfrm>
          <a:off x="1005732" y="2870276"/>
          <a:ext cx="2520249" cy="9503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2266801"/>
              <a:satOff val="1309"/>
              <a:lumOff val="-2402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ENTE CREDITIZIO O FINANZIARIO EXTRACOMUNITARIO</a:t>
          </a:r>
          <a:br>
            <a:rPr lang="it-IT" sz="1400" kern="1200" dirty="0" smtClean="0"/>
          </a:br>
          <a:r>
            <a:rPr lang="it-IT" sz="1400" kern="1200" dirty="0" smtClean="0"/>
            <a:t>(con pari obblighi)</a:t>
          </a:r>
        </a:p>
      </dsp:txBody>
      <dsp:txXfrm>
        <a:off x="1005732" y="2870276"/>
        <a:ext cx="2520249" cy="950375"/>
      </dsp:txXfrm>
    </dsp:sp>
    <dsp:sp modelId="{5ACCE3F3-57DC-4C00-B53F-6D167C003FB5}">
      <dsp:nvSpPr>
        <dsp:cNvPr id="0" name=""/>
        <dsp:cNvSpPr/>
      </dsp:nvSpPr>
      <dsp:spPr>
        <a:xfrm>
          <a:off x="802058" y="631775"/>
          <a:ext cx="226102" cy="3511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1760"/>
              </a:lnTo>
              <a:lnTo>
                <a:pt x="226102" y="3511760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28D9E-97C2-45AD-8B61-E5E174A96DF2}">
      <dsp:nvSpPr>
        <dsp:cNvPr id="0" name=""/>
        <dsp:cNvSpPr/>
      </dsp:nvSpPr>
      <dsp:spPr>
        <a:xfrm>
          <a:off x="1028160" y="3928280"/>
          <a:ext cx="2448846" cy="4305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3400201"/>
              <a:satOff val="1963"/>
              <a:lumOff val="-3603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Art. 4 (allegato tecnico)</a:t>
          </a:r>
        </a:p>
      </dsp:txBody>
      <dsp:txXfrm>
        <a:off x="1028160" y="3928280"/>
        <a:ext cx="2448846" cy="430511"/>
      </dsp:txXfrm>
    </dsp:sp>
    <dsp:sp modelId="{F101554B-1E62-45D5-B2A6-661BB0EC6190}">
      <dsp:nvSpPr>
        <dsp:cNvPr id="0" name=""/>
        <dsp:cNvSpPr/>
      </dsp:nvSpPr>
      <dsp:spPr>
        <a:xfrm>
          <a:off x="4594251" y="124"/>
          <a:ext cx="2036517" cy="6316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9067202"/>
                <a:satOff val="5236"/>
                <a:lumOff val="-9607"/>
                <a:alphaOff val="0"/>
                <a:shade val="45000"/>
                <a:satMod val="155000"/>
              </a:schemeClr>
            </a:gs>
            <a:gs pos="60000">
              <a:schemeClr val="accent2">
                <a:hueOff val="-9067202"/>
                <a:satOff val="5236"/>
                <a:lumOff val="-9607"/>
                <a:alphaOff val="0"/>
                <a:shade val="95000"/>
                <a:satMod val="150000"/>
              </a:schemeClr>
            </a:gs>
            <a:gs pos="100000">
              <a:schemeClr val="accent2">
                <a:hueOff val="-9067202"/>
                <a:satOff val="5236"/>
                <a:lumOff val="-9607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/>
            <a:t>QUANDO SI TRATTA </a:t>
          </a:r>
          <a:r>
            <a:rPr lang="it-IT" sz="1900" kern="1200" dirty="0" err="1" smtClean="0"/>
            <a:t>DI</a:t>
          </a:r>
          <a:endParaRPr lang="it-IT" sz="1900" kern="1200" dirty="0"/>
        </a:p>
      </dsp:txBody>
      <dsp:txXfrm>
        <a:off x="4594251" y="124"/>
        <a:ext cx="2036517" cy="631650"/>
      </dsp:txXfrm>
    </dsp:sp>
    <dsp:sp modelId="{CF5EDB00-47A4-4E3D-B074-4C2861DBA6BB}">
      <dsp:nvSpPr>
        <dsp:cNvPr id="0" name=""/>
        <dsp:cNvSpPr/>
      </dsp:nvSpPr>
      <dsp:spPr>
        <a:xfrm>
          <a:off x="4797903" y="631775"/>
          <a:ext cx="203644" cy="500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0889"/>
              </a:lnTo>
              <a:lnTo>
                <a:pt x="203644" y="500889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BB02A7-6864-483D-A321-E50923D00916}">
      <dsp:nvSpPr>
        <dsp:cNvPr id="0" name=""/>
        <dsp:cNvSpPr/>
      </dsp:nvSpPr>
      <dsp:spPr>
        <a:xfrm>
          <a:off x="5001548" y="739403"/>
          <a:ext cx="2520249" cy="7865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4533601"/>
              <a:satOff val="2618"/>
              <a:lumOff val="-4804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CONTRATTI </a:t>
          </a:r>
          <a:r>
            <a:rPr lang="it-IT" sz="1400" kern="1200" dirty="0" err="1" smtClean="0"/>
            <a:t>DI</a:t>
          </a:r>
          <a:r>
            <a:rPr lang="it-IT" sz="1400" kern="1200" dirty="0" smtClean="0"/>
            <a:t> ASSICURAZIONE VITA</a:t>
          </a:r>
          <a:endParaRPr lang="it-IT" sz="1400" kern="1200" dirty="0"/>
        </a:p>
      </dsp:txBody>
      <dsp:txXfrm>
        <a:off x="5001548" y="739403"/>
        <a:ext cx="2520249" cy="786523"/>
      </dsp:txXfrm>
    </dsp:sp>
    <dsp:sp modelId="{BD396EEC-4696-4F6D-A0A0-DC7C9EFCD7AD}">
      <dsp:nvSpPr>
        <dsp:cNvPr id="0" name=""/>
        <dsp:cNvSpPr/>
      </dsp:nvSpPr>
      <dsp:spPr>
        <a:xfrm>
          <a:off x="4797903" y="631775"/>
          <a:ext cx="203644" cy="1395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5040"/>
              </a:lnTo>
              <a:lnTo>
                <a:pt x="203644" y="1395040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1CCA8A-6C15-4070-96D5-BB34925406EE}">
      <dsp:nvSpPr>
        <dsp:cNvPr id="0" name=""/>
        <dsp:cNvSpPr/>
      </dsp:nvSpPr>
      <dsp:spPr>
        <a:xfrm>
          <a:off x="5001548" y="1633554"/>
          <a:ext cx="2520249" cy="7865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5667002"/>
              <a:satOff val="3272"/>
              <a:lumOff val="-6004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FORME PENSIONISTICHE COMPLEMENTARI OD OBBLIGATORIE</a:t>
          </a:r>
          <a:endParaRPr lang="it-IT" sz="1400" kern="1200" dirty="0"/>
        </a:p>
      </dsp:txBody>
      <dsp:txXfrm>
        <a:off x="5001548" y="1633554"/>
        <a:ext cx="2520249" cy="786523"/>
      </dsp:txXfrm>
    </dsp:sp>
    <dsp:sp modelId="{032CB60F-69F8-4B0C-A605-6C4EB00CC424}">
      <dsp:nvSpPr>
        <dsp:cNvPr id="0" name=""/>
        <dsp:cNvSpPr/>
      </dsp:nvSpPr>
      <dsp:spPr>
        <a:xfrm>
          <a:off x="4797903" y="631775"/>
          <a:ext cx="203644" cy="2289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9191"/>
              </a:lnTo>
              <a:lnTo>
                <a:pt x="203644" y="2289191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34E322-868E-4B80-A8A9-39707F29CC58}">
      <dsp:nvSpPr>
        <dsp:cNvPr id="0" name=""/>
        <dsp:cNvSpPr/>
      </dsp:nvSpPr>
      <dsp:spPr>
        <a:xfrm>
          <a:off x="5001548" y="2527705"/>
          <a:ext cx="2520249" cy="7865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6800402"/>
              <a:satOff val="3927"/>
              <a:lumOff val="-7205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MONETA ELETTRONICA</a:t>
          </a:r>
          <a:endParaRPr lang="it-IT" sz="1400" kern="1200" dirty="0"/>
        </a:p>
      </dsp:txBody>
      <dsp:txXfrm>
        <a:off x="5001548" y="2527705"/>
        <a:ext cx="2520249" cy="786523"/>
      </dsp:txXfrm>
    </dsp:sp>
    <dsp:sp modelId="{AAA22255-E982-4BEC-B601-8A79D2ABE47A}">
      <dsp:nvSpPr>
        <dsp:cNvPr id="0" name=""/>
        <dsp:cNvSpPr/>
      </dsp:nvSpPr>
      <dsp:spPr>
        <a:xfrm>
          <a:off x="4797903" y="631775"/>
          <a:ext cx="203644" cy="31833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83342"/>
              </a:lnTo>
              <a:lnTo>
                <a:pt x="203644" y="3183342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B9693D-CB56-4C17-AB25-220726A9E864}">
      <dsp:nvSpPr>
        <dsp:cNvPr id="0" name=""/>
        <dsp:cNvSpPr/>
      </dsp:nvSpPr>
      <dsp:spPr>
        <a:xfrm>
          <a:off x="5001548" y="3421856"/>
          <a:ext cx="2520249" cy="7865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7933802"/>
              <a:satOff val="4581"/>
              <a:lumOff val="-8406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QUALUNQUE ALTRO PRODOTTO A BASSO RISCHIO</a:t>
          </a:r>
          <a:endParaRPr lang="it-IT" sz="1400" kern="1200" dirty="0"/>
        </a:p>
      </dsp:txBody>
      <dsp:txXfrm>
        <a:off x="5001548" y="3421856"/>
        <a:ext cx="2520249" cy="786523"/>
      </dsp:txXfrm>
    </dsp:sp>
    <dsp:sp modelId="{62CB6712-7BC8-4E7C-9CE8-6B026BFB241D}">
      <dsp:nvSpPr>
        <dsp:cNvPr id="0" name=""/>
        <dsp:cNvSpPr/>
      </dsp:nvSpPr>
      <dsp:spPr>
        <a:xfrm>
          <a:off x="4797903" y="631775"/>
          <a:ext cx="228249" cy="3899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9488"/>
              </a:lnTo>
              <a:lnTo>
                <a:pt x="228249" y="3899488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2CFF00-22D1-496D-AA19-133852671D23}">
      <dsp:nvSpPr>
        <dsp:cNvPr id="0" name=""/>
        <dsp:cNvSpPr/>
      </dsp:nvSpPr>
      <dsp:spPr>
        <a:xfrm>
          <a:off x="5026153" y="4316007"/>
          <a:ext cx="2520242" cy="4305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067202"/>
              <a:satOff val="5236"/>
              <a:lumOff val="-9607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Art. 4 (allegato tecnico)</a:t>
          </a:r>
          <a:endParaRPr lang="it-IT" sz="1400" kern="1200" dirty="0"/>
        </a:p>
      </dsp:txBody>
      <dsp:txXfrm>
        <a:off x="5026153" y="4316007"/>
        <a:ext cx="2520242" cy="430511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18A5BD-AA78-4876-836A-4950CE528259}">
      <dsp:nvSpPr>
        <dsp:cNvPr id="0" name=""/>
        <dsp:cNvSpPr/>
      </dsp:nvSpPr>
      <dsp:spPr>
        <a:xfrm>
          <a:off x="8383" y="2029536"/>
          <a:ext cx="1883173" cy="9415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/>
            <a:t>OBBLIGHI RAFFORZATI</a:t>
          </a:r>
          <a:endParaRPr lang="it-IT" sz="1600" b="1" kern="1200" dirty="0"/>
        </a:p>
      </dsp:txBody>
      <dsp:txXfrm>
        <a:off x="8383" y="2029536"/>
        <a:ext cx="1883173" cy="941586"/>
      </dsp:txXfrm>
    </dsp:sp>
    <dsp:sp modelId="{B84BCA55-3E01-4728-8C3A-45B8FA7E0990}">
      <dsp:nvSpPr>
        <dsp:cNvPr id="0" name=""/>
        <dsp:cNvSpPr/>
      </dsp:nvSpPr>
      <dsp:spPr>
        <a:xfrm rot="17780168">
          <a:off x="1419220" y="1722529"/>
          <a:ext cx="1697942" cy="33892"/>
        </a:xfrm>
        <a:custGeom>
          <a:avLst/>
          <a:gdLst/>
          <a:ahLst/>
          <a:cxnLst/>
          <a:rect l="0" t="0" r="0" b="0"/>
          <a:pathLst>
            <a:path>
              <a:moveTo>
                <a:pt x="0" y="16946"/>
              </a:moveTo>
              <a:lnTo>
                <a:pt x="1697942" y="16946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600" kern="1200"/>
        </a:p>
      </dsp:txBody>
      <dsp:txXfrm rot="17780168">
        <a:off x="2225743" y="1697027"/>
        <a:ext cx="84897" cy="84897"/>
      </dsp:txXfrm>
    </dsp:sp>
    <dsp:sp modelId="{68D7BCCF-02AB-47C2-8E9C-0D84B80B3A54}">
      <dsp:nvSpPr>
        <dsp:cNvPr id="0" name=""/>
        <dsp:cNvSpPr/>
      </dsp:nvSpPr>
      <dsp:spPr>
        <a:xfrm>
          <a:off x="2644826" y="288387"/>
          <a:ext cx="2497088" cy="13804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IN PRESENZA </a:t>
          </a:r>
          <a:r>
            <a:rPr lang="it-IT" sz="1600" kern="1200" dirty="0" err="1" smtClean="0"/>
            <a:t>DI</a:t>
          </a:r>
          <a:r>
            <a:rPr lang="it-IT" sz="1600" kern="1200" dirty="0" smtClean="0"/>
            <a:t> ELEVATI RISCHI </a:t>
          </a:r>
          <a:r>
            <a:rPr lang="it-IT" sz="1600" kern="1200" dirty="0" err="1" smtClean="0"/>
            <a:t>DI</a:t>
          </a:r>
          <a:r>
            <a:rPr lang="it-IT" sz="1600" kern="1200" dirty="0" smtClean="0"/>
            <a:t> RICICLAGGIO O FINANZIAMENTO AL TERRORISMO</a:t>
          </a:r>
          <a:endParaRPr lang="it-IT" sz="1600" kern="1200" dirty="0"/>
        </a:p>
      </dsp:txBody>
      <dsp:txXfrm>
        <a:off x="2644826" y="288387"/>
        <a:ext cx="2497088" cy="1380469"/>
      </dsp:txXfrm>
    </dsp:sp>
    <dsp:sp modelId="{6DA743F8-EFE1-4784-881B-4BC49EB65F38}">
      <dsp:nvSpPr>
        <dsp:cNvPr id="0" name=""/>
        <dsp:cNvSpPr/>
      </dsp:nvSpPr>
      <dsp:spPr>
        <a:xfrm>
          <a:off x="1891557" y="2483383"/>
          <a:ext cx="753269" cy="33892"/>
        </a:xfrm>
        <a:custGeom>
          <a:avLst/>
          <a:gdLst/>
          <a:ahLst/>
          <a:cxnLst/>
          <a:rect l="0" t="0" r="0" b="0"/>
          <a:pathLst>
            <a:path>
              <a:moveTo>
                <a:pt x="0" y="16946"/>
              </a:moveTo>
              <a:lnTo>
                <a:pt x="753269" y="16946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600" kern="1200"/>
        </a:p>
      </dsp:txBody>
      <dsp:txXfrm>
        <a:off x="2249360" y="2481498"/>
        <a:ext cx="37663" cy="37663"/>
      </dsp:txXfrm>
    </dsp:sp>
    <dsp:sp modelId="{6FAAC6B2-0C5E-4F4C-B94C-8767D9DD73F2}">
      <dsp:nvSpPr>
        <dsp:cNvPr id="0" name=""/>
        <dsp:cNvSpPr/>
      </dsp:nvSpPr>
      <dsp:spPr>
        <a:xfrm>
          <a:off x="2644826" y="1810095"/>
          <a:ext cx="2497088" cy="13804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QUANDO IL CLIENTE NON E’ PRESENTE FISICAMENTE</a:t>
          </a:r>
          <a:endParaRPr lang="it-IT" sz="1600" kern="1200" dirty="0"/>
        </a:p>
      </dsp:txBody>
      <dsp:txXfrm>
        <a:off x="2644826" y="1810095"/>
        <a:ext cx="2497088" cy="1380469"/>
      </dsp:txXfrm>
    </dsp:sp>
    <dsp:sp modelId="{6EA5001A-285B-41ED-AF07-0A6BE2E5AC97}">
      <dsp:nvSpPr>
        <dsp:cNvPr id="0" name=""/>
        <dsp:cNvSpPr/>
      </dsp:nvSpPr>
      <dsp:spPr>
        <a:xfrm>
          <a:off x="5141915" y="2483383"/>
          <a:ext cx="753269" cy="33892"/>
        </a:xfrm>
        <a:custGeom>
          <a:avLst/>
          <a:gdLst/>
          <a:ahLst/>
          <a:cxnLst/>
          <a:rect l="0" t="0" r="0" b="0"/>
          <a:pathLst>
            <a:path>
              <a:moveTo>
                <a:pt x="0" y="16946"/>
              </a:moveTo>
              <a:lnTo>
                <a:pt x="753269" y="16946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600" kern="1200"/>
        </a:p>
      </dsp:txBody>
      <dsp:txXfrm>
        <a:off x="5499718" y="2481498"/>
        <a:ext cx="37663" cy="37663"/>
      </dsp:txXfrm>
    </dsp:sp>
    <dsp:sp modelId="{A29DC040-D5E9-4C4B-B309-C91626F62731}">
      <dsp:nvSpPr>
        <dsp:cNvPr id="0" name=""/>
        <dsp:cNvSpPr/>
      </dsp:nvSpPr>
      <dsp:spPr>
        <a:xfrm>
          <a:off x="5895184" y="1785952"/>
          <a:ext cx="1883173" cy="14287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SI ADOTTANO MISURE SPECIFICHE E ADEGUATE PER COMPENSARE IL MAGGIOR RISCHIO</a:t>
          </a:r>
          <a:endParaRPr lang="it-IT" sz="1400" kern="1200" dirty="0"/>
        </a:p>
      </dsp:txBody>
      <dsp:txXfrm>
        <a:off x="5895184" y="1785952"/>
        <a:ext cx="1883173" cy="1428754"/>
      </dsp:txXfrm>
    </dsp:sp>
    <dsp:sp modelId="{581FCAD3-9EB7-4120-825B-078D7F4862DB}">
      <dsp:nvSpPr>
        <dsp:cNvPr id="0" name=""/>
        <dsp:cNvSpPr/>
      </dsp:nvSpPr>
      <dsp:spPr>
        <a:xfrm rot="3819832">
          <a:off x="1419220" y="3244237"/>
          <a:ext cx="1697942" cy="33892"/>
        </a:xfrm>
        <a:custGeom>
          <a:avLst/>
          <a:gdLst/>
          <a:ahLst/>
          <a:cxnLst/>
          <a:rect l="0" t="0" r="0" b="0"/>
          <a:pathLst>
            <a:path>
              <a:moveTo>
                <a:pt x="0" y="16946"/>
              </a:moveTo>
              <a:lnTo>
                <a:pt x="1697942" y="16946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600" kern="1200"/>
        </a:p>
      </dsp:txBody>
      <dsp:txXfrm rot="3819832">
        <a:off x="2225743" y="3218735"/>
        <a:ext cx="84897" cy="84897"/>
      </dsp:txXfrm>
    </dsp:sp>
    <dsp:sp modelId="{B2FFA0BC-0D0E-429A-B7C5-A2ED16EC0696}">
      <dsp:nvSpPr>
        <dsp:cNvPr id="0" name=""/>
        <dsp:cNvSpPr/>
      </dsp:nvSpPr>
      <dsp:spPr>
        <a:xfrm>
          <a:off x="2644826" y="3331802"/>
          <a:ext cx="2497088" cy="13804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RAPPORTI CON PERSONE POLITICAMENTE ESPOSTE NON RESIDENTI IN ITALIA</a:t>
          </a:r>
          <a:endParaRPr lang="it-IT" sz="1600" kern="1200" dirty="0"/>
        </a:p>
      </dsp:txBody>
      <dsp:txXfrm>
        <a:off x="2644826" y="3331802"/>
        <a:ext cx="2497088" cy="1380469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37A9C8-F576-4DAB-841E-181FC9A3866B}">
      <dsp:nvSpPr>
        <dsp:cNvPr id="0" name=""/>
        <dsp:cNvSpPr/>
      </dsp:nvSpPr>
      <dsp:spPr>
        <a:xfrm>
          <a:off x="3048000" y="1714511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2156482" y="187132"/>
              </a:lnTo>
              <a:lnTo>
                <a:pt x="2156482" y="374265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725C48-82A7-4606-97E0-8A39ADE52CB0}">
      <dsp:nvSpPr>
        <dsp:cNvPr id="0" name=""/>
        <dsp:cNvSpPr/>
      </dsp:nvSpPr>
      <dsp:spPr>
        <a:xfrm>
          <a:off x="3002280" y="1714511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7407EA-E74D-4811-B22B-270FEFA11A0A}">
      <dsp:nvSpPr>
        <dsp:cNvPr id="0" name=""/>
        <dsp:cNvSpPr/>
      </dsp:nvSpPr>
      <dsp:spPr>
        <a:xfrm>
          <a:off x="891517" y="1714511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87132"/>
              </a:lnTo>
              <a:lnTo>
                <a:pt x="0" y="187132"/>
              </a:lnTo>
              <a:lnTo>
                <a:pt x="0" y="374265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713509-13BF-40DF-A8FB-12DE4042958F}">
      <dsp:nvSpPr>
        <dsp:cNvPr id="0" name=""/>
        <dsp:cNvSpPr/>
      </dsp:nvSpPr>
      <dsp:spPr>
        <a:xfrm>
          <a:off x="952460" y="1084114"/>
          <a:ext cx="4191078" cy="6303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ADEGUATA VERIFICA DELLA CLIENTELA</a:t>
          </a:r>
          <a:endParaRPr lang="it-IT" sz="1800" b="1" kern="1200" dirty="0"/>
        </a:p>
      </dsp:txBody>
      <dsp:txXfrm>
        <a:off x="952460" y="1084114"/>
        <a:ext cx="4191078" cy="630396"/>
      </dsp:txXfrm>
    </dsp:sp>
    <dsp:sp modelId="{911B67AC-71C4-4E28-B490-1EE1AB5D4006}">
      <dsp:nvSpPr>
        <dsp:cNvPr id="0" name=""/>
        <dsp:cNvSpPr/>
      </dsp:nvSpPr>
      <dsp:spPr>
        <a:xfrm>
          <a:off x="409" y="2088776"/>
          <a:ext cx="1782216" cy="8911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IDENTIFICARE IL CLIENTE E</a:t>
          </a:r>
          <a:br>
            <a:rPr lang="it-IT" sz="1200" kern="1200" dirty="0" smtClean="0"/>
          </a:br>
          <a:r>
            <a:rPr lang="it-IT" sz="1200" kern="1200" dirty="0" smtClean="0"/>
            <a:t>L’EVENTUALE TITOLARE  EFFETTIVO</a:t>
          </a:r>
          <a:endParaRPr lang="it-IT" sz="1200" kern="1200" dirty="0"/>
        </a:p>
      </dsp:txBody>
      <dsp:txXfrm>
        <a:off x="409" y="2088776"/>
        <a:ext cx="1782216" cy="891108"/>
      </dsp:txXfrm>
    </dsp:sp>
    <dsp:sp modelId="{06E1851D-CD97-4E69-A01B-E5E39B707229}">
      <dsp:nvSpPr>
        <dsp:cNvPr id="0" name=""/>
        <dsp:cNvSpPr/>
      </dsp:nvSpPr>
      <dsp:spPr>
        <a:xfrm>
          <a:off x="2156891" y="2088776"/>
          <a:ext cx="1782216" cy="8911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OTTENERE INFORMAZIONI SU SCOPO E NATURA DELLE PRESTAZIONI</a:t>
          </a:r>
          <a:endParaRPr lang="it-IT" sz="1200" kern="1200" dirty="0"/>
        </a:p>
      </dsp:txBody>
      <dsp:txXfrm>
        <a:off x="2156891" y="2088776"/>
        <a:ext cx="1782216" cy="891108"/>
      </dsp:txXfrm>
    </dsp:sp>
    <dsp:sp modelId="{3F1D89C7-AEEB-4D37-866A-AA184F747E6E}">
      <dsp:nvSpPr>
        <dsp:cNvPr id="0" name=""/>
        <dsp:cNvSpPr/>
      </dsp:nvSpPr>
      <dsp:spPr>
        <a:xfrm>
          <a:off x="4313373" y="2088776"/>
          <a:ext cx="1782216" cy="8911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SVOLGERE CONTROLLO COSTANTE</a:t>
          </a:r>
          <a:endParaRPr lang="it-IT" sz="1200" kern="1200" dirty="0"/>
        </a:p>
      </dsp:txBody>
      <dsp:txXfrm>
        <a:off x="4313373" y="2088776"/>
        <a:ext cx="1782216" cy="891108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37A9C8-F576-4DAB-841E-181FC9A3866B}">
      <dsp:nvSpPr>
        <dsp:cNvPr id="0" name=""/>
        <dsp:cNvSpPr/>
      </dsp:nvSpPr>
      <dsp:spPr>
        <a:xfrm>
          <a:off x="3048000" y="2026149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2156482" y="187132"/>
              </a:lnTo>
              <a:lnTo>
                <a:pt x="2156482" y="374265"/>
              </a:lnTo>
            </a:path>
          </a:pathLst>
        </a:custGeom>
        <a:noFill/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725C48-82A7-4606-97E0-8A39ADE52CB0}">
      <dsp:nvSpPr>
        <dsp:cNvPr id="0" name=""/>
        <dsp:cNvSpPr/>
      </dsp:nvSpPr>
      <dsp:spPr>
        <a:xfrm>
          <a:off x="3002280" y="2026149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7407EA-E74D-4811-B22B-270FEFA11A0A}">
      <dsp:nvSpPr>
        <dsp:cNvPr id="0" name=""/>
        <dsp:cNvSpPr/>
      </dsp:nvSpPr>
      <dsp:spPr>
        <a:xfrm>
          <a:off x="891517" y="2026149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87132"/>
              </a:lnTo>
              <a:lnTo>
                <a:pt x="0" y="187132"/>
              </a:lnTo>
              <a:lnTo>
                <a:pt x="0" y="374265"/>
              </a:lnTo>
            </a:path>
          </a:pathLst>
        </a:custGeom>
        <a:noFill/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713509-13BF-40DF-A8FB-12DE4042958F}">
      <dsp:nvSpPr>
        <dsp:cNvPr id="0" name=""/>
        <dsp:cNvSpPr/>
      </dsp:nvSpPr>
      <dsp:spPr>
        <a:xfrm>
          <a:off x="1751731" y="1135041"/>
          <a:ext cx="2592537" cy="89110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/>
            <a:t>ULTERIORI VERIFICHE COMMISURATE AL RISCHIO</a:t>
          </a:r>
          <a:endParaRPr lang="it-IT" sz="1700" kern="1200" dirty="0"/>
        </a:p>
      </dsp:txBody>
      <dsp:txXfrm>
        <a:off x="1751731" y="1135041"/>
        <a:ext cx="2592537" cy="891108"/>
      </dsp:txXfrm>
    </dsp:sp>
    <dsp:sp modelId="{911B67AC-71C4-4E28-B490-1EE1AB5D4006}">
      <dsp:nvSpPr>
        <dsp:cNvPr id="0" name=""/>
        <dsp:cNvSpPr/>
      </dsp:nvSpPr>
      <dsp:spPr>
        <a:xfrm>
          <a:off x="409" y="2400415"/>
          <a:ext cx="1782216" cy="52854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CLIENTE</a:t>
          </a:r>
          <a:endParaRPr lang="it-IT" sz="1400" kern="1200" dirty="0"/>
        </a:p>
      </dsp:txBody>
      <dsp:txXfrm>
        <a:off x="409" y="2400415"/>
        <a:ext cx="1782216" cy="528543"/>
      </dsp:txXfrm>
    </dsp:sp>
    <dsp:sp modelId="{06E1851D-CD97-4E69-A01B-E5E39B707229}">
      <dsp:nvSpPr>
        <dsp:cNvPr id="0" name=""/>
        <dsp:cNvSpPr/>
      </dsp:nvSpPr>
      <dsp:spPr>
        <a:xfrm>
          <a:off x="2156891" y="2400415"/>
          <a:ext cx="1782216" cy="52854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OPERAZIONE</a:t>
          </a:r>
          <a:endParaRPr lang="it-IT" sz="1400" kern="1200" dirty="0"/>
        </a:p>
      </dsp:txBody>
      <dsp:txXfrm>
        <a:off x="2156891" y="2400415"/>
        <a:ext cx="1782216" cy="528543"/>
      </dsp:txXfrm>
    </dsp:sp>
    <dsp:sp modelId="{3F1D89C7-AEEB-4D37-866A-AA184F747E6E}">
      <dsp:nvSpPr>
        <dsp:cNvPr id="0" name=""/>
        <dsp:cNvSpPr/>
      </dsp:nvSpPr>
      <dsp:spPr>
        <a:xfrm>
          <a:off x="4313373" y="2400415"/>
          <a:ext cx="1782216" cy="52854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PRESTAZIONE PROFESSIONALE</a:t>
          </a:r>
          <a:endParaRPr lang="it-IT" sz="1400" kern="1200" dirty="0"/>
        </a:p>
      </dsp:txBody>
      <dsp:txXfrm>
        <a:off x="4313373" y="2400415"/>
        <a:ext cx="1782216" cy="528543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B5DF25-FB7A-44E0-BC7B-17871EB5E63B}">
      <dsp:nvSpPr>
        <dsp:cNvPr id="0" name=""/>
        <dsp:cNvSpPr/>
      </dsp:nvSpPr>
      <dsp:spPr>
        <a:xfrm>
          <a:off x="3607619" y="1104154"/>
          <a:ext cx="342640" cy="700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0894"/>
              </a:lnTo>
              <a:lnTo>
                <a:pt x="342640" y="700894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78064E-43FE-45AA-B5CC-ACBCA7C6F91B}">
      <dsp:nvSpPr>
        <dsp:cNvPr id="0" name=""/>
        <dsp:cNvSpPr/>
      </dsp:nvSpPr>
      <dsp:spPr>
        <a:xfrm>
          <a:off x="3264978" y="1104154"/>
          <a:ext cx="342640" cy="700894"/>
        </a:xfrm>
        <a:custGeom>
          <a:avLst/>
          <a:gdLst/>
          <a:ahLst/>
          <a:cxnLst/>
          <a:rect l="0" t="0" r="0" b="0"/>
          <a:pathLst>
            <a:path>
              <a:moveTo>
                <a:pt x="342640" y="0"/>
              </a:moveTo>
              <a:lnTo>
                <a:pt x="342640" y="700894"/>
              </a:lnTo>
              <a:lnTo>
                <a:pt x="0" y="700894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4A0F34-43EE-4BBC-96A6-207BEAE9FBD8}">
      <dsp:nvSpPr>
        <dsp:cNvPr id="0" name=""/>
        <dsp:cNvSpPr/>
      </dsp:nvSpPr>
      <dsp:spPr>
        <a:xfrm>
          <a:off x="1662875" y="357183"/>
          <a:ext cx="3889487" cy="746971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b="1" kern="1200" dirty="0" smtClean="0"/>
            <a:t>REGISTRANO </a:t>
          </a:r>
          <a:r>
            <a:rPr lang="it-IT" sz="2400" kern="1200" dirty="0" smtClean="0"/>
            <a:t/>
          </a:r>
          <a:br>
            <a:rPr lang="it-IT" sz="2400" kern="1200" dirty="0" smtClean="0"/>
          </a:br>
          <a:r>
            <a:rPr lang="it-IT" sz="1050" kern="1200" dirty="0" smtClean="0"/>
            <a:t> </a:t>
          </a:r>
          <a:r>
            <a:rPr lang="it-IT" sz="1400" kern="1200" dirty="0" smtClean="0"/>
            <a:t/>
          </a:r>
          <a:br>
            <a:rPr lang="it-IT" sz="1400" kern="1200" dirty="0" smtClean="0"/>
          </a:br>
          <a:r>
            <a:rPr lang="it-IT" sz="1200" kern="1200" dirty="0" smtClean="0"/>
            <a:t>(E CONSERVANO PER UN PERIODO </a:t>
          </a:r>
          <a:r>
            <a:rPr lang="it-IT" sz="1200" kern="1200" dirty="0" err="1" smtClean="0"/>
            <a:t>DI</a:t>
          </a:r>
          <a:r>
            <a:rPr lang="it-IT" sz="1200" kern="1200" dirty="0" smtClean="0"/>
            <a:t> 10 ANNI)</a:t>
          </a:r>
          <a:endParaRPr lang="it-IT" sz="2400" kern="1200" dirty="0" smtClean="0"/>
        </a:p>
      </dsp:txBody>
      <dsp:txXfrm>
        <a:off x="1662875" y="357183"/>
        <a:ext cx="3889487" cy="746971"/>
      </dsp:txXfrm>
    </dsp:sp>
    <dsp:sp modelId="{807902FC-46CF-4BEF-B633-C7AE48784FB0}">
      <dsp:nvSpPr>
        <dsp:cNvPr id="0" name=""/>
        <dsp:cNvSpPr/>
      </dsp:nvSpPr>
      <dsp:spPr>
        <a:xfrm>
          <a:off x="1739" y="1365434"/>
          <a:ext cx="3263239" cy="879230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CON RIFERIMENTO</a:t>
          </a:r>
          <a:br>
            <a:rPr lang="it-IT" sz="1400" kern="1200" dirty="0" smtClean="0"/>
          </a:br>
          <a:r>
            <a:rPr lang="it-IT" sz="1400" kern="1200" dirty="0" smtClean="0"/>
            <a:t>ALLE PRESTAZIONI PROFESSIONALI</a:t>
          </a:r>
          <a:endParaRPr lang="it-IT" sz="1400" kern="1200" dirty="0"/>
        </a:p>
      </dsp:txBody>
      <dsp:txXfrm>
        <a:off x="1739" y="1365434"/>
        <a:ext cx="3263239" cy="879230"/>
      </dsp:txXfrm>
    </dsp:sp>
    <dsp:sp modelId="{40D23D5B-9596-412C-A57B-290F1E3187D2}">
      <dsp:nvSpPr>
        <dsp:cNvPr id="0" name=""/>
        <dsp:cNvSpPr/>
      </dsp:nvSpPr>
      <dsp:spPr>
        <a:xfrm>
          <a:off x="3950259" y="1365434"/>
          <a:ext cx="3263239" cy="879230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CON RIFERIMENTO ALLE OPERAZIONI </a:t>
          </a:r>
          <a:r>
            <a:rPr lang="it-IT" sz="1400" kern="1200" dirty="0" err="1" smtClean="0"/>
            <a:t>DI</a:t>
          </a:r>
          <a:r>
            <a:rPr lang="it-IT" sz="1400" kern="1200" dirty="0" smtClean="0"/>
            <a:t> IMPORTO</a:t>
          </a:r>
          <a:br>
            <a:rPr lang="it-IT" sz="1400" kern="1200" dirty="0" smtClean="0"/>
          </a:br>
          <a:r>
            <a:rPr lang="it-IT" sz="1400" kern="1200" dirty="0" smtClean="0"/>
            <a:t>PARI O &gt; A</a:t>
          </a:r>
          <a:br>
            <a:rPr lang="it-IT" sz="1400" kern="1200" dirty="0" smtClean="0"/>
          </a:br>
          <a:r>
            <a:rPr lang="it-IT" sz="1400" kern="1200" dirty="0" smtClean="0"/>
            <a:t>15.000,00 EURO</a:t>
          </a:r>
          <a:endParaRPr lang="it-IT" sz="1400" kern="1200" dirty="0"/>
        </a:p>
      </dsp:txBody>
      <dsp:txXfrm>
        <a:off x="3950259" y="1365434"/>
        <a:ext cx="3263239" cy="879230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B5DF25-FB7A-44E0-BC7B-17871EB5E63B}">
      <dsp:nvSpPr>
        <dsp:cNvPr id="0" name=""/>
        <dsp:cNvSpPr/>
      </dsp:nvSpPr>
      <dsp:spPr>
        <a:xfrm>
          <a:off x="3047999" y="1603369"/>
          <a:ext cx="289489" cy="12682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8238"/>
              </a:lnTo>
              <a:lnTo>
                <a:pt x="289489" y="1268238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78064E-43FE-45AA-B5CC-ACBCA7C6F91B}">
      <dsp:nvSpPr>
        <dsp:cNvPr id="0" name=""/>
        <dsp:cNvSpPr/>
      </dsp:nvSpPr>
      <dsp:spPr>
        <a:xfrm>
          <a:off x="2758510" y="1603369"/>
          <a:ext cx="289489" cy="1268238"/>
        </a:xfrm>
        <a:custGeom>
          <a:avLst/>
          <a:gdLst/>
          <a:ahLst/>
          <a:cxnLst/>
          <a:rect l="0" t="0" r="0" b="0"/>
          <a:pathLst>
            <a:path>
              <a:moveTo>
                <a:pt x="289489" y="0"/>
              </a:moveTo>
              <a:lnTo>
                <a:pt x="289489" y="1268238"/>
              </a:lnTo>
              <a:lnTo>
                <a:pt x="0" y="1268238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4A0F34-43EE-4BBC-96A6-207BEAE9FBD8}">
      <dsp:nvSpPr>
        <dsp:cNvPr id="0" name=""/>
        <dsp:cNvSpPr/>
      </dsp:nvSpPr>
      <dsp:spPr>
        <a:xfrm>
          <a:off x="1404927" y="503131"/>
          <a:ext cx="3286144" cy="1100238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OBBLIGO </a:t>
          </a:r>
          <a:r>
            <a:rPr lang="it-IT" sz="2400" kern="1200" dirty="0" err="1" smtClean="0"/>
            <a:t>DI</a:t>
          </a:r>
          <a:r>
            <a:rPr lang="it-IT" sz="2400" kern="1200" dirty="0" smtClean="0"/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CONSERVARE</a:t>
          </a:r>
        </a:p>
      </dsp:txBody>
      <dsp:txXfrm>
        <a:off x="1404927" y="503131"/>
        <a:ext cx="3286144" cy="1100238"/>
      </dsp:txXfrm>
    </dsp:sp>
    <dsp:sp modelId="{807902FC-46CF-4BEF-B633-C7AE48784FB0}">
      <dsp:nvSpPr>
        <dsp:cNvPr id="0" name=""/>
        <dsp:cNvSpPr/>
      </dsp:nvSpPr>
      <dsp:spPr>
        <a:xfrm>
          <a:off x="1469" y="2182348"/>
          <a:ext cx="2757041" cy="1378520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COPIA O RIFERIMENTI DEI DOCUMENTI RICHIESTI PER L’ADEGUATA VERIFICA DELLA CLIENTELA</a:t>
          </a:r>
          <a:endParaRPr lang="it-IT" sz="1600" kern="1200" dirty="0"/>
        </a:p>
      </dsp:txBody>
      <dsp:txXfrm>
        <a:off x="1469" y="2182348"/>
        <a:ext cx="2757041" cy="1378520"/>
      </dsp:txXfrm>
    </dsp:sp>
    <dsp:sp modelId="{40D23D5B-9596-412C-A57B-290F1E3187D2}">
      <dsp:nvSpPr>
        <dsp:cNvPr id="0" name=""/>
        <dsp:cNvSpPr/>
      </dsp:nvSpPr>
      <dsp:spPr>
        <a:xfrm>
          <a:off x="3337489" y="2182348"/>
          <a:ext cx="2757041" cy="1378520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I DOCUMENTI ORIGINALI O LE COPIE</a:t>
          </a:r>
          <a:br>
            <a:rPr lang="it-IT" sz="1600" kern="1200" dirty="0" smtClean="0"/>
          </a:br>
          <a:r>
            <a:rPr lang="it-IT" sz="1600" kern="1200" dirty="0" err="1" smtClean="0"/>
            <a:t>DI</a:t>
          </a:r>
          <a:r>
            <a:rPr lang="it-IT" sz="1600" kern="1200" dirty="0" smtClean="0"/>
            <a:t> OPERAZIONI E PRESTAZIONI PROFESSIONALI</a:t>
          </a:r>
          <a:endParaRPr lang="it-IT" sz="1600" kern="1200" dirty="0"/>
        </a:p>
      </dsp:txBody>
      <dsp:txXfrm>
        <a:off x="3337489" y="2182348"/>
        <a:ext cx="2757041" cy="1378520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5C35A6-66B6-4EE9-BB54-F07CD6CBB18A}">
      <dsp:nvSpPr>
        <dsp:cNvPr id="0" name=""/>
        <dsp:cNvSpPr/>
      </dsp:nvSpPr>
      <dsp:spPr>
        <a:xfrm>
          <a:off x="2952750" y="1795122"/>
          <a:ext cx="2095500" cy="4986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804"/>
              </a:lnTo>
              <a:lnTo>
                <a:pt x="2095500" y="339804"/>
              </a:lnTo>
              <a:lnTo>
                <a:pt x="2095500" y="498633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D10222-4507-4348-8541-6A5B5D2BE670}">
      <dsp:nvSpPr>
        <dsp:cNvPr id="0" name=""/>
        <dsp:cNvSpPr/>
      </dsp:nvSpPr>
      <dsp:spPr>
        <a:xfrm>
          <a:off x="2907030" y="1795122"/>
          <a:ext cx="91440" cy="4986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8633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0F572-CC4F-4ED3-9342-12F9DC44BEF0}">
      <dsp:nvSpPr>
        <dsp:cNvPr id="0" name=""/>
        <dsp:cNvSpPr/>
      </dsp:nvSpPr>
      <dsp:spPr>
        <a:xfrm>
          <a:off x="857250" y="1795122"/>
          <a:ext cx="2095499" cy="498633"/>
        </a:xfrm>
        <a:custGeom>
          <a:avLst/>
          <a:gdLst/>
          <a:ahLst/>
          <a:cxnLst/>
          <a:rect l="0" t="0" r="0" b="0"/>
          <a:pathLst>
            <a:path>
              <a:moveTo>
                <a:pt x="2095499" y="0"/>
              </a:moveTo>
              <a:lnTo>
                <a:pt x="2095499" y="339804"/>
              </a:lnTo>
              <a:lnTo>
                <a:pt x="0" y="339804"/>
              </a:lnTo>
              <a:lnTo>
                <a:pt x="0" y="498633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0C41D-80A6-4CE0-9E7E-E15CABF5C40A}">
      <dsp:nvSpPr>
        <dsp:cNvPr id="0" name=""/>
        <dsp:cNvSpPr/>
      </dsp:nvSpPr>
      <dsp:spPr>
        <a:xfrm>
          <a:off x="1190612" y="706414"/>
          <a:ext cx="3524274" cy="1088707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0C621B-112A-40D5-9380-D8B4D74F6FD2}">
      <dsp:nvSpPr>
        <dsp:cNvPr id="0" name=""/>
        <dsp:cNvSpPr/>
      </dsp:nvSpPr>
      <dsp:spPr>
        <a:xfrm>
          <a:off x="1381112" y="887389"/>
          <a:ext cx="3524274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/>
            <a:t>I PROFESSIONISTI HANNO L’OBBLIGO </a:t>
          </a:r>
          <a:r>
            <a:rPr lang="it-IT" sz="1600" b="1" kern="1200" dirty="0" err="1" smtClean="0"/>
            <a:t>DI</a:t>
          </a:r>
          <a:r>
            <a:rPr lang="it-IT" sz="1600" b="1" kern="1200" dirty="0" smtClean="0"/>
            <a:t> SEGNALAZIONE ALL’UIF QUANDO</a:t>
          </a:r>
          <a:endParaRPr lang="it-IT" sz="1600" b="1" kern="1200" dirty="0"/>
        </a:p>
      </dsp:txBody>
      <dsp:txXfrm>
        <a:off x="1381112" y="887389"/>
        <a:ext cx="3524274" cy="1088707"/>
      </dsp:txXfrm>
    </dsp:sp>
    <dsp:sp modelId="{A6C16641-7125-4BBA-B363-88A293AEBEAF}">
      <dsp:nvSpPr>
        <dsp:cNvPr id="0" name=""/>
        <dsp:cNvSpPr/>
      </dsp:nvSpPr>
      <dsp:spPr>
        <a:xfrm>
          <a:off x="0" y="2293755"/>
          <a:ext cx="1714499" cy="882854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B607880-6A8A-432E-BF9B-6BFFEC199122}">
      <dsp:nvSpPr>
        <dsp:cNvPr id="0" name=""/>
        <dsp:cNvSpPr/>
      </dsp:nvSpPr>
      <dsp:spPr>
        <a:xfrm>
          <a:off x="190500" y="2474730"/>
          <a:ext cx="1714499" cy="8828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smtClean="0"/>
            <a:t>SANNO</a:t>
          </a:r>
          <a:endParaRPr lang="it-IT" sz="1300" b="1" kern="1200" dirty="0"/>
        </a:p>
      </dsp:txBody>
      <dsp:txXfrm>
        <a:off x="190500" y="2474730"/>
        <a:ext cx="1714499" cy="882854"/>
      </dsp:txXfrm>
    </dsp:sp>
    <dsp:sp modelId="{03E12646-67C1-4889-9F34-4EE31DE261F0}">
      <dsp:nvSpPr>
        <dsp:cNvPr id="0" name=""/>
        <dsp:cNvSpPr/>
      </dsp:nvSpPr>
      <dsp:spPr>
        <a:xfrm>
          <a:off x="2095500" y="2293755"/>
          <a:ext cx="1714499" cy="882854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004D0DE-98A5-4DAD-831F-C0180464DA8E}">
      <dsp:nvSpPr>
        <dsp:cNvPr id="0" name=""/>
        <dsp:cNvSpPr/>
      </dsp:nvSpPr>
      <dsp:spPr>
        <a:xfrm>
          <a:off x="2286000" y="2474730"/>
          <a:ext cx="1714499" cy="8828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smtClean="0"/>
            <a:t>SOSPETTANO</a:t>
          </a:r>
          <a:endParaRPr lang="it-IT" sz="1300" b="1" kern="1200" dirty="0"/>
        </a:p>
      </dsp:txBody>
      <dsp:txXfrm>
        <a:off x="2286000" y="2474730"/>
        <a:ext cx="1714499" cy="882854"/>
      </dsp:txXfrm>
    </dsp:sp>
    <dsp:sp modelId="{6AC95672-ACE8-4CD9-AEE5-3990EDD18E4F}">
      <dsp:nvSpPr>
        <dsp:cNvPr id="0" name=""/>
        <dsp:cNvSpPr/>
      </dsp:nvSpPr>
      <dsp:spPr>
        <a:xfrm>
          <a:off x="4191000" y="2293755"/>
          <a:ext cx="1714499" cy="882854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96A7603-E99B-4517-A470-7C3E0ECDDE9F}">
      <dsp:nvSpPr>
        <dsp:cNvPr id="0" name=""/>
        <dsp:cNvSpPr/>
      </dsp:nvSpPr>
      <dsp:spPr>
        <a:xfrm>
          <a:off x="4381500" y="2474730"/>
          <a:ext cx="1714499" cy="8828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err="1" smtClean="0"/>
            <a:t>VI</a:t>
          </a:r>
          <a:r>
            <a:rPr lang="it-IT" sz="1300" b="1" kern="1200" dirty="0" smtClean="0"/>
            <a:t> SONO MOTIVI RAGIONEVOLI </a:t>
          </a:r>
          <a:r>
            <a:rPr lang="it-IT" sz="1300" b="1" kern="1200" dirty="0" err="1" smtClean="0"/>
            <a:t>DI</a:t>
          </a:r>
          <a:r>
            <a:rPr lang="it-IT" sz="1300" b="1" kern="1200" dirty="0" smtClean="0"/>
            <a:t> SOSPETTARE</a:t>
          </a:r>
          <a:endParaRPr lang="it-IT" sz="1300" b="1" kern="1200" dirty="0"/>
        </a:p>
      </dsp:txBody>
      <dsp:txXfrm>
        <a:off x="4381500" y="2474730"/>
        <a:ext cx="1714499" cy="88285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32F48B-58C7-410C-819E-321AFECBBEB6}">
      <dsp:nvSpPr>
        <dsp:cNvPr id="0" name=""/>
        <dsp:cNvSpPr/>
      </dsp:nvSpPr>
      <dsp:spPr>
        <a:xfrm>
          <a:off x="454374" y="927"/>
          <a:ext cx="1797099" cy="718839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690" tIns="29845" rIns="0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700" kern="1200" dirty="0" smtClean="0"/>
            <a:t>1</a:t>
          </a:r>
          <a:endParaRPr lang="it-IT" sz="4700" kern="1200" dirty="0"/>
        </a:p>
      </dsp:txBody>
      <dsp:txXfrm>
        <a:off x="454374" y="927"/>
        <a:ext cx="1797099" cy="718839"/>
      </dsp:txXfrm>
    </dsp:sp>
    <dsp:sp modelId="{9AA2D7DC-84B1-42EF-86F2-3F5FBDACEED6}">
      <dsp:nvSpPr>
        <dsp:cNvPr id="0" name=""/>
        <dsp:cNvSpPr/>
      </dsp:nvSpPr>
      <dsp:spPr>
        <a:xfrm>
          <a:off x="2017850" y="62028"/>
          <a:ext cx="3440298" cy="596637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3399FF">
              <a:alpha val="90000"/>
            </a:srgb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Verifica della sussistenza</a:t>
          </a:r>
          <a:br>
            <a:rPr lang="it-IT" sz="1200" b="1" kern="1200" dirty="0" smtClean="0"/>
          </a:br>
          <a:r>
            <a:rPr lang="it-IT" sz="1200" b="1" kern="1200" dirty="0" smtClean="0"/>
            <a:t>degli obblighi</a:t>
          </a:r>
          <a:endParaRPr lang="it-IT" sz="1200" b="1" kern="1200" dirty="0"/>
        </a:p>
      </dsp:txBody>
      <dsp:txXfrm>
        <a:off x="2017850" y="62028"/>
        <a:ext cx="3440298" cy="596637"/>
      </dsp:txXfrm>
    </dsp:sp>
    <dsp:sp modelId="{9DCD73B4-B9DF-405C-ADE2-74317A358C26}">
      <dsp:nvSpPr>
        <dsp:cNvPr id="0" name=""/>
        <dsp:cNvSpPr/>
      </dsp:nvSpPr>
      <dsp:spPr>
        <a:xfrm>
          <a:off x="5249326" y="62028"/>
          <a:ext cx="3440298" cy="596637"/>
        </a:xfrm>
        <a:prstGeom prst="chevron">
          <a:avLst/>
        </a:prstGeom>
        <a:solidFill>
          <a:schemeClr val="accent2">
            <a:tint val="40000"/>
            <a:alpha val="90000"/>
            <a:hueOff val="-790461"/>
            <a:satOff val="-922"/>
            <a:lumOff val="-154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790461"/>
              <a:satOff val="-922"/>
              <a:lumOff val="-154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Cliente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Prestazione/Operazione</a:t>
          </a:r>
          <a:endParaRPr lang="it-IT" sz="1200" b="1" kern="1200" dirty="0"/>
        </a:p>
      </dsp:txBody>
      <dsp:txXfrm>
        <a:off x="5249326" y="62028"/>
        <a:ext cx="3440298" cy="596637"/>
      </dsp:txXfrm>
    </dsp:sp>
    <dsp:sp modelId="{73218179-506D-4221-9578-6371DBB9E37D}">
      <dsp:nvSpPr>
        <dsp:cNvPr id="0" name=""/>
        <dsp:cNvSpPr/>
      </dsp:nvSpPr>
      <dsp:spPr>
        <a:xfrm>
          <a:off x="454374" y="820404"/>
          <a:ext cx="1797099" cy="718839"/>
        </a:xfrm>
        <a:prstGeom prst="chevron">
          <a:avLst/>
        </a:prstGeom>
        <a:solidFill>
          <a:srgbClr val="FF9933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690" tIns="29845" rIns="0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700" kern="1200" dirty="0" smtClean="0"/>
            <a:t>2</a:t>
          </a:r>
          <a:endParaRPr lang="it-IT" sz="4700" kern="1200" dirty="0"/>
        </a:p>
      </dsp:txBody>
      <dsp:txXfrm>
        <a:off x="454374" y="820404"/>
        <a:ext cx="1797099" cy="718839"/>
      </dsp:txXfrm>
    </dsp:sp>
    <dsp:sp modelId="{959BF626-D108-402F-8F5C-A325F192CF28}">
      <dsp:nvSpPr>
        <dsp:cNvPr id="0" name=""/>
        <dsp:cNvSpPr/>
      </dsp:nvSpPr>
      <dsp:spPr>
        <a:xfrm>
          <a:off x="2017850" y="881506"/>
          <a:ext cx="3440298" cy="596637"/>
        </a:xfrm>
        <a:prstGeom prst="chevron">
          <a:avLst/>
        </a:prstGeom>
        <a:gradFill rotWithShape="1">
          <a:gsLst>
            <a:gs pos="0">
              <a:schemeClr val="accent6">
                <a:shade val="45000"/>
                <a:satMod val="155000"/>
              </a:schemeClr>
            </a:gs>
            <a:gs pos="60000">
              <a:schemeClr val="accent6">
                <a:shade val="95000"/>
                <a:satMod val="150000"/>
              </a:schemeClr>
            </a:gs>
            <a:gs pos="100000">
              <a:schemeClr val="accent6">
                <a:tint val="87000"/>
                <a:satMod val="250000"/>
              </a:schemeClr>
            </a:gs>
          </a:gsLst>
          <a:lin ang="16200000" scaled="0"/>
        </a:gradFill>
        <a:ln>
          <a:solidFill>
            <a:srgbClr val="3399FF"/>
          </a:solidFill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powder">
          <a:bevelT h="508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Valutazione</a:t>
          </a:r>
          <a:br>
            <a:rPr lang="it-IT" sz="1200" b="1" kern="1200" dirty="0" smtClean="0"/>
          </a:br>
          <a:r>
            <a:rPr lang="it-IT" sz="1200" b="1" kern="1200" dirty="0" smtClean="0"/>
            <a:t> del rischio</a:t>
          </a:r>
          <a:endParaRPr lang="it-IT" sz="1200" b="1" kern="1200" dirty="0"/>
        </a:p>
      </dsp:txBody>
      <dsp:txXfrm>
        <a:off x="2017850" y="881506"/>
        <a:ext cx="3440298" cy="596637"/>
      </dsp:txXfrm>
    </dsp:sp>
    <dsp:sp modelId="{4D0D67A0-8A15-4612-B5A4-2111B4A049CC}">
      <dsp:nvSpPr>
        <dsp:cNvPr id="0" name=""/>
        <dsp:cNvSpPr/>
      </dsp:nvSpPr>
      <dsp:spPr>
        <a:xfrm>
          <a:off x="5249326" y="881506"/>
          <a:ext cx="3440298" cy="596637"/>
        </a:xfrm>
        <a:prstGeom prst="chevron">
          <a:avLst/>
        </a:prstGeom>
        <a:solidFill>
          <a:schemeClr val="accent2">
            <a:tint val="40000"/>
            <a:alpha val="90000"/>
            <a:hueOff val="-2371383"/>
            <a:satOff val="-2766"/>
            <a:lumOff val="-461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2371383"/>
              <a:satOff val="-2766"/>
              <a:lumOff val="-461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Soggettiva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Oggettiva</a:t>
          </a:r>
          <a:endParaRPr lang="it-IT" sz="1200" b="1" kern="1200" dirty="0"/>
        </a:p>
      </dsp:txBody>
      <dsp:txXfrm>
        <a:off x="5249326" y="881506"/>
        <a:ext cx="3440298" cy="596637"/>
      </dsp:txXfrm>
    </dsp:sp>
    <dsp:sp modelId="{655321DE-3078-4D11-A21A-A32AF8C01F90}">
      <dsp:nvSpPr>
        <dsp:cNvPr id="0" name=""/>
        <dsp:cNvSpPr/>
      </dsp:nvSpPr>
      <dsp:spPr>
        <a:xfrm>
          <a:off x="467543" y="1639084"/>
          <a:ext cx="1797099" cy="718839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690" tIns="29845" rIns="0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700" kern="1200" dirty="0" smtClean="0"/>
            <a:t>3</a:t>
          </a:r>
          <a:endParaRPr lang="it-IT" sz="4700" kern="1200" dirty="0"/>
        </a:p>
      </dsp:txBody>
      <dsp:txXfrm>
        <a:off x="467543" y="1639084"/>
        <a:ext cx="1797099" cy="718839"/>
      </dsp:txXfrm>
    </dsp:sp>
    <dsp:sp modelId="{409F7DB4-95D3-4B77-BB4C-268D9A7914F3}">
      <dsp:nvSpPr>
        <dsp:cNvPr id="0" name=""/>
        <dsp:cNvSpPr/>
      </dsp:nvSpPr>
      <dsp:spPr>
        <a:xfrm>
          <a:off x="2017850" y="1700983"/>
          <a:ext cx="3440298" cy="596637"/>
        </a:xfrm>
        <a:prstGeom prst="chevron">
          <a:avLst/>
        </a:prstGeom>
        <a:solidFill>
          <a:schemeClr val="accent2">
            <a:tint val="40000"/>
            <a:alpha val="90000"/>
            <a:hueOff val="-3161844"/>
            <a:satOff val="-3688"/>
            <a:lumOff val="-615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3161844"/>
              <a:satOff val="-3688"/>
              <a:lumOff val="-615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Tipologia</a:t>
          </a:r>
          <a:br>
            <a:rPr lang="it-IT" sz="1200" b="1" kern="1200" dirty="0" smtClean="0"/>
          </a:br>
          <a:r>
            <a:rPr lang="it-IT" sz="1200" b="1" kern="1200" dirty="0" smtClean="0"/>
            <a:t> di verifica da adottare</a:t>
          </a:r>
          <a:endParaRPr lang="it-IT" sz="1200" b="1" kern="1200" dirty="0"/>
        </a:p>
      </dsp:txBody>
      <dsp:txXfrm>
        <a:off x="2017850" y="1700983"/>
        <a:ext cx="3440298" cy="596637"/>
      </dsp:txXfrm>
    </dsp:sp>
    <dsp:sp modelId="{308CBA2D-42AD-4367-895F-19A49D98AD3B}">
      <dsp:nvSpPr>
        <dsp:cNvPr id="0" name=""/>
        <dsp:cNvSpPr/>
      </dsp:nvSpPr>
      <dsp:spPr>
        <a:xfrm>
          <a:off x="5249326" y="1700983"/>
          <a:ext cx="3440298" cy="596637"/>
        </a:xfrm>
        <a:prstGeom prst="chevron">
          <a:avLst/>
        </a:prstGeom>
        <a:solidFill>
          <a:schemeClr val="accent2">
            <a:tint val="40000"/>
            <a:alpha val="90000"/>
            <a:hueOff val="-3952305"/>
            <a:satOff val="-4610"/>
            <a:lumOff val="-769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3952305"/>
              <a:satOff val="-4610"/>
              <a:lumOff val="-769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Ordinaria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Semplificata o Rafforzata</a:t>
          </a:r>
          <a:endParaRPr lang="it-IT" sz="1200" b="1" kern="1200" dirty="0"/>
        </a:p>
      </dsp:txBody>
      <dsp:txXfrm>
        <a:off x="5249326" y="1700983"/>
        <a:ext cx="3440298" cy="596637"/>
      </dsp:txXfrm>
    </dsp:sp>
    <dsp:sp modelId="{3035372B-6163-4966-BBD3-7CCB61FCE125}">
      <dsp:nvSpPr>
        <dsp:cNvPr id="0" name=""/>
        <dsp:cNvSpPr/>
      </dsp:nvSpPr>
      <dsp:spPr>
        <a:xfrm>
          <a:off x="454374" y="2459359"/>
          <a:ext cx="1797099" cy="718839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690" tIns="29845" rIns="0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700" kern="1200" dirty="0" smtClean="0"/>
            <a:t>4</a:t>
          </a:r>
          <a:endParaRPr lang="it-IT" sz="4700" kern="1200" dirty="0"/>
        </a:p>
      </dsp:txBody>
      <dsp:txXfrm>
        <a:off x="454374" y="2459359"/>
        <a:ext cx="1797099" cy="718839"/>
      </dsp:txXfrm>
    </dsp:sp>
    <dsp:sp modelId="{6654A9A0-5CA0-40CD-BB18-1ACB0C31F895}">
      <dsp:nvSpPr>
        <dsp:cNvPr id="0" name=""/>
        <dsp:cNvSpPr/>
      </dsp:nvSpPr>
      <dsp:spPr>
        <a:xfrm>
          <a:off x="2017850" y="2520461"/>
          <a:ext cx="3440298" cy="596637"/>
        </a:xfrm>
        <a:prstGeom prst="chevron">
          <a:avLst/>
        </a:prstGeom>
        <a:solidFill>
          <a:schemeClr val="accent2">
            <a:tint val="40000"/>
            <a:alpha val="90000"/>
            <a:hueOff val="-4742765"/>
            <a:satOff val="-5531"/>
            <a:lumOff val="-922"/>
            <a:alphaOff val="0"/>
          </a:schemeClr>
        </a:solidFill>
        <a:ln w="9525" cap="flat" cmpd="sng" algn="ctr">
          <a:solidFill>
            <a:srgbClr val="3399FF">
              <a:alpha val="90000"/>
            </a:srgb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Raccolta dati</a:t>
          </a:r>
          <a:endParaRPr lang="it-IT" sz="1200" b="1" kern="1200" dirty="0"/>
        </a:p>
      </dsp:txBody>
      <dsp:txXfrm>
        <a:off x="2017850" y="2520461"/>
        <a:ext cx="3440298" cy="596637"/>
      </dsp:txXfrm>
    </dsp:sp>
    <dsp:sp modelId="{87EB232F-21ED-46E8-93A0-70C5BECBC369}">
      <dsp:nvSpPr>
        <dsp:cNvPr id="0" name=""/>
        <dsp:cNvSpPr/>
      </dsp:nvSpPr>
      <dsp:spPr>
        <a:xfrm>
          <a:off x="5249326" y="2520461"/>
          <a:ext cx="3440298" cy="596637"/>
        </a:xfrm>
        <a:prstGeom prst="chevron">
          <a:avLst/>
        </a:prstGeom>
        <a:solidFill>
          <a:schemeClr val="accent2">
            <a:tint val="40000"/>
            <a:alpha val="90000"/>
            <a:hueOff val="-5533226"/>
            <a:satOff val="-6453"/>
            <a:lumOff val="-107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5533226"/>
              <a:satOff val="-6453"/>
              <a:lumOff val="-1076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Documenti e informazioni circa scopo e natura della prestazione</a:t>
          </a:r>
          <a:endParaRPr lang="it-IT" sz="1200" b="1" kern="1200" dirty="0"/>
        </a:p>
      </dsp:txBody>
      <dsp:txXfrm>
        <a:off x="5249326" y="2520461"/>
        <a:ext cx="3440298" cy="596637"/>
      </dsp:txXfrm>
    </dsp:sp>
    <dsp:sp modelId="{7436F4B7-4C67-454A-BD63-2BF1E52B9F1B}">
      <dsp:nvSpPr>
        <dsp:cNvPr id="0" name=""/>
        <dsp:cNvSpPr/>
      </dsp:nvSpPr>
      <dsp:spPr>
        <a:xfrm>
          <a:off x="454374" y="3278837"/>
          <a:ext cx="1797099" cy="718839"/>
        </a:xfrm>
        <a:prstGeom prst="chevron">
          <a:avLst/>
        </a:prstGeom>
        <a:solidFill>
          <a:schemeClr val="accent6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690" tIns="29845" rIns="0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700" kern="1200" dirty="0" smtClean="0"/>
            <a:t>5</a:t>
          </a:r>
          <a:endParaRPr lang="it-IT" sz="4700" kern="1200" dirty="0"/>
        </a:p>
      </dsp:txBody>
      <dsp:txXfrm>
        <a:off x="454374" y="3278837"/>
        <a:ext cx="1797099" cy="718839"/>
      </dsp:txXfrm>
    </dsp:sp>
    <dsp:sp modelId="{3612333D-4BC7-4187-BB2B-284210D8024D}">
      <dsp:nvSpPr>
        <dsp:cNvPr id="0" name=""/>
        <dsp:cNvSpPr/>
      </dsp:nvSpPr>
      <dsp:spPr>
        <a:xfrm>
          <a:off x="2017850" y="3339938"/>
          <a:ext cx="3440298" cy="596637"/>
        </a:xfrm>
        <a:prstGeom prst="chevron">
          <a:avLst/>
        </a:prstGeom>
        <a:solidFill>
          <a:schemeClr val="accent2">
            <a:tint val="40000"/>
            <a:alpha val="90000"/>
            <a:hueOff val="-6323687"/>
            <a:satOff val="-7375"/>
            <a:lumOff val="-1230"/>
            <a:alphaOff val="0"/>
          </a:schemeClr>
        </a:solidFill>
        <a:ln w="9525" cap="flat" cmpd="sng" algn="ctr">
          <a:solidFill>
            <a:srgbClr val="3399FF">
              <a:alpha val="90000"/>
            </a:srgb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Registrazione</a:t>
          </a:r>
          <a:endParaRPr lang="it-IT" sz="1200" b="1" kern="1200" dirty="0"/>
        </a:p>
      </dsp:txBody>
      <dsp:txXfrm>
        <a:off x="2017850" y="3339938"/>
        <a:ext cx="3440298" cy="596637"/>
      </dsp:txXfrm>
    </dsp:sp>
    <dsp:sp modelId="{95704016-E21F-4F2B-855A-95E029F3297F}">
      <dsp:nvSpPr>
        <dsp:cNvPr id="0" name=""/>
        <dsp:cNvSpPr/>
      </dsp:nvSpPr>
      <dsp:spPr>
        <a:xfrm>
          <a:off x="5249326" y="3339938"/>
          <a:ext cx="3440298" cy="596637"/>
        </a:xfrm>
        <a:prstGeom prst="chevron">
          <a:avLst/>
        </a:prstGeom>
        <a:solidFill>
          <a:schemeClr val="accent2">
            <a:tint val="40000"/>
            <a:alpha val="90000"/>
            <a:hueOff val="-7114148"/>
            <a:satOff val="-8297"/>
            <a:lumOff val="-1384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7114148"/>
              <a:satOff val="-8297"/>
              <a:lumOff val="-1384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Conservazione</a:t>
          </a:r>
          <a:endParaRPr lang="it-IT" sz="1200" b="1" kern="1200" dirty="0"/>
        </a:p>
      </dsp:txBody>
      <dsp:txXfrm>
        <a:off x="5249326" y="3339938"/>
        <a:ext cx="3440298" cy="596637"/>
      </dsp:txXfrm>
    </dsp:sp>
    <dsp:sp modelId="{94B3BB21-E931-4A19-90AC-4E049526B4B4}">
      <dsp:nvSpPr>
        <dsp:cNvPr id="0" name=""/>
        <dsp:cNvSpPr/>
      </dsp:nvSpPr>
      <dsp:spPr>
        <a:xfrm>
          <a:off x="454374" y="4098314"/>
          <a:ext cx="1797099" cy="718839"/>
        </a:xfrm>
        <a:prstGeom prst="chevron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690" tIns="29845" rIns="0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700" kern="1200" dirty="0" smtClean="0"/>
            <a:t>6</a:t>
          </a:r>
          <a:endParaRPr lang="it-IT" sz="4700" kern="1200" dirty="0"/>
        </a:p>
      </dsp:txBody>
      <dsp:txXfrm>
        <a:off x="454374" y="4098314"/>
        <a:ext cx="1797099" cy="718839"/>
      </dsp:txXfrm>
    </dsp:sp>
    <dsp:sp modelId="{DF576D75-C440-4B24-AD86-28CC36D2FEC9}">
      <dsp:nvSpPr>
        <dsp:cNvPr id="0" name=""/>
        <dsp:cNvSpPr/>
      </dsp:nvSpPr>
      <dsp:spPr>
        <a:xfrm>
          <a:off x="2017850" y="4159416"/>
          <a:ext cx="3440298" cy="596637"/>
        </a:xfrm>
        <a:prstGeom prst="chevron">
          <a:avLst/>
        </a:prstGeom>
        <a:solidFill>
          <a:schemeClr val="accent2">
            <a:tint val="40000"/>
            <a:alpha val="90000"/>
            <a:hueOff val="-7904609"/>
            <a:satOff val="-9219"/>
            <a:lumOff val="-1537"/>
            <a:alphaOff val="0"/>
          </a:schemeClr>
        </a:solidFill>
        <a:ln w="9525" cap="flat" cmpd="sng" algn="ctr">
          <a:solidFill>
            <a:srgbClr val="3399FF">
              <a:alpha val="90000"/>
            </a:srgb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Controllo costante</a:t>
          </a:r>
          <a:endParaRPr lang="it-IT" sz="1200" b="1" kern="1200" dirty="0"/>
        </a:p>
      </dsp:txBody>
      <dsp:txXfrm>
        <a:off x="2017850" y="4159416"/>
        <a:ext cx="3440298" cy="596637"/>
      </dsp:txXfrm>
    </dsp:sp>
    <dsp:sp modelId="{462C3ADC-D168-4B63-A37F-9D7A762C9425}">
      <dsp:nvSpPr>
        <dsp:cNvPr id="0" name=""/>
        <dsp:cNvSpPr/>
      </dsp:nvSpPr>
      <dsp:spPr>
        <a:xfrm>
          <a:off x="5220072" y="4138790"/>
          <a:ext cx="3440298" cy="596637"/>
        </a:xfrm>
        <a:prstGeom prst="chevron">
          <a:avLst/>
        </a:prstGeom>
        <a:solidFill>
          <a:schemeClr val="accent2">
            <a:tint val="40000"/>
            <a:alpha val="90000"/>
            <a:hueOff val="-8695070"/>
            <a:satOff val="-10141"/>
            <a:lumOff val="-1691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8695070"/>
              <a:satOff val="-10141"/>
              <a:lumOff val="-1691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Aggiornamento dati e informazioni</a:t>
          </a:r>
          <a:endParaRPr lang="it-IT" sz="1200" b="1" kern="1200" dirty="0"/>
        </a:p>
      </dsp:txBody>
      <dsp:txXfrm>
        <a:off x="5220072" y="4138790"/>
        <a:ext cx="3440298" cy="596637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47F741-773F-4FC0-97A2-E3ECC6F8BDAE}">
      <dsp:nvSpPr>
        <dsp:cNvPr id="0" name=""/>
        <dsp:cNvSpPr/>
      </dsp:nvSpPr>
      <dsp:spPr>
        <a:xfrm>
          <a:off x="0" y="0"/>
          <a:ext cx="3867160" cy="588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 DALLE CARATTERISTICHE</a:t>
          </a:r>
          <a:endParaRPr lang="it-IT" sz="1600" kern="1200" dirty="0"/>
        </a:p>
      </dsp:txBody>
      <dsp:txXfrm>
        <a:off x="0" y="0"/>
        <a:ext cx="3216881" cy="588487"/>
      </dsp:txXfrm>
    </dsp:sp>
    <dsp:sp modelId="{17AD015A-5FF0-4100-9FD4-D38D63889238}">
      <dsp:nvSpPr>
        <dsp:cNvPr id="0" name=""/>
        <dsp:cNvSpPr/>
      </dsp:nvSpPr>
      <dsp:spPr>
        <a:xfrm>
          <a:off x="323874" y="695484"/>
          <a:ext cx="3867160" cy="588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 DALL’ENTITA’</a:t>
          </a:r>
          <a:endParaRPr lang="it-IT" sz="1600" kern="1200" dirty="0"/>
        </a:p>
      </dsp:txBody>
      <dsp:txXfrm>
        <a:off x="323874" y="695484"/>
        <a:ext cx="3160768" cy="588487"/>
      </dsp:txXfrm>
    </dsp:sp>
    <dsp:sp modelId="{66BA151E-D986-4539-B2E7-342E84885312}">
      <dsp:nvSpPr>
        <dsp:cNvPr id="0" name=""/>
        <dsp:cNvSpPr/>
      </dsp:nvSpPr>
      <dsp:spPr>
        <a:xfrm>
          <a:off x="642915" y="1390969"/>
          <a:ext cx="3867160" cy="588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 DALLA NATURA</a:t>
          </a:r>
        </a:p>
      </dsp:txBody>
      <dsp:txXfrm>
        <a:off x="642915" y="1390969"/>
        <a:ext cx="3165602" cy="588487"/>
      </dsp:txXfrm>
    </dsp:sp>
    <dsp:sp modelId="{4DD2B15F-2A24-4F10-B122-C8369C3B8A77}">
      <dsp:nvSpPr>
        <dsp:cNvPr id="0" name=""/>
        <dsp:cNvSpPr/>
      </dsp:nvSpPr>
      <dsp:spPr>
        <a:xfrm>
          <a:off x="966789" y="2086454"/>
          <a:ext cx="3867160" cy="5884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 DA QUALSIASI ALTRA   CIRCOSTANZA CONOSCIUTA</a:t>
          </a:r>
        </a:p>
      </dsp:txBody>
      <dsp:txXfrm>
        <a:off x="966789" y="2086454"/>
        <a:ext cx="3160768" cy="588487"/>
      </dsp:txXfrm>
    </dsp:sp>
    <dsp:sp modelId="{54287910-7B24-4D92-9DD8-52CE6F580379}">
      <dsp:nvSpPr>
        <dsp:cNvPr id="0" name=""/>
        <dsp:cNvSpPr/>
      </dsp:nvSpPr>
      <dsp:spPr>
        <a:xfrm>
          <a:off x="3484643" y="450727"/>
          <a:ext cx="382516" cy="38251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/>
        </a:p>
      </dsp:txBody>
      <dsp:txXfrm>
        <a:off x="3484643" y="450727"/>
        <a:ext cx="382516" cy="382516"/>
      </dsp:txXfrm>
    </dsp:sp>
    <dsp:sp modelId="{72CD96D6-6915-4A40-B0D9-2F45D101FAB6}">
      <dsp:nvSpPr>
        <dsp:cNvPr id="0" name=""/>
        <dsp:cNvSpPr/>
      </dsp:nvSpPr>
      <dsp:spPr>
        <a:xfrm>
          <a:off x="3808517" y="1146212"/>
          <a:ext cx="382516" cy="38251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/>
        </a:p>
      </dsp:txBody>
      <dsp:txXfrm>
        <a:off x="3808517" y="1146212"/>
        <a:ext cx="382516" cy="382516"/>
      </dsp:txXfrm>
    </dsp:sp>
    <dsp:sp modelId="{2DA84CDF-0523-4320-AA61-7AD47BB7D5B9}">
      <dsp:nvSpPr>
        <dsp:cNvPr id="0" name=""/>
        <dsp:cNvSpPr/>
      </dsp:nvSpPr>
      <dsp:spPr>
        <a:xfrm>
          <a:off x="4127558" y="1841697"/>
          <a:ext cx="382516" cy="38251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/>
        </a:p>
      </dsp:txBody>
      <dsp:txXfrm>
        <a:off x="4127558" y="1841697"/>
        <a:ext cx="382516" cy="382516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D10222-4507-4348-8541-6A5B5D2BE670}">
      <dsp:nvSpPr>
        <dsp:cNvPr id="0" name=""/>
        <dsp:cNvSpPr/>
      </dsp:nvSpPr>
      <dsp:spPr>
        <a:xfrm>
          <a:off x="3027647" y="1388279"/>
          <a:ext cx="1664779" cy="7642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929"/>
              </a:lnTo>
              <a:lnTo>
                <a:pt x="1664779" y="511929"/>
              </a:lnTo>
              <a:lnTo>
                <a:pt x="1664779" y="764294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A0F572-CC4F-4ED3-9342-12F9DC44BEF0}">
      <dsp:nvSpPr>
        <dsp:cNvPr id="0" name=""/>
        <dsp:cNvSpPr/>
      </dsp:nvSpPr>
      <dsp:spPr>
        <a:xfrm>
          <a:off x="1362868" y="1388279"/>
          <a:ext cx="1664779" cy="764294"/>
        </a:xfrm>
        <a:custGeom>
          <a:avLst/>
          <a:gdLst/>
          <a:ahLst/>
          <a:cxnLst/>
          <a:rect l="0" t="0" r="0" b="0"/>
          <a:pathLst>
            <a:path>
              <a:moveTo>
                <a:pt x="1664779" y="0"/>
              </a:moveTo>
              <a:lnTo>
                <a:pt x="1664779" y="511929"/>
              </a:lnTo>
              <a:lnTo>
                <a:pt x="0" y="511929"/>
              </a:lnTo>
              <a:lnTo>
                <a:pt x="0" y="764294"/>
              </a:lnTo>
            </a:path>
          </a:pathLst>
        </a:cu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0C41D-80A6-4CE0-9E7E-E15CABF5C40A}">
      <dsp:nvSpPr>
        <dsp:cNvPr id="0" name=""/>
        <dsp:cNvSpPr/>
      </dsp:nvSpPr>
      <dsp:spPr>
        <a:xfrm>
          <a:off x="1151351" y="195007"/>
          <a:ext cx="3752590" cy="1193272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0C621B-112A-40D5-9380-D8B4D74F6FD2}">
      <dsp:nvSpPr>
        <dsp:cNvPr id="0" name=""/>
        <dsp:cNvSpPr/>
      </dsp:nvSpPr>
      <dsp:spPr>
        <a:xfrm>
          <a:off x="1454039" y="482559"/>
          <a:ext cx="3752590" cy="11932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OBBLIGO </a:t>
          </a:r>
          <a:r>
            <a:rPr lang="it-IT" sz="1800" b="1" kern="1200" dirty="0" err="1" smtClean="0"/>
            <a:t>DI</a:t>
          </a:r>
          <a:r>
            <a:rPr lang="it-IT" sz="1800" b="1" kern="1200" dirty="0" smtClean="0"/>
            <a:t> SEGNALARE LE OPERAZIONI SOSPETTE </a:t>
          </a:r>
          <a:r>
            <a:rPr lang="it-IT" sz="1800" b="1" kern="1200" dirty="0" err="1" smtClean="0"/>
            <a:t>DI</a:t>
          </a:r>
          <a:r>
            <a:rPr lang="it-IT" sz="1800" b="1" kern="1200" dirty="0" smtClean="0"/>
            <a:t>:</a:t>
          </a:r>
          <a:endParaRPr lang="it-IT" sz="1800" b="1" kern="1200" dirty="0"/>
        </a:p>
      </dsp:txBody>
      <dsp:txXfrm>
        <a:off x="1454039" y="482559"/>
        <a:ext cx="3752590" cy="1193272"/>
      </dsp:txXfrm>
    </dsp:sp>
    <dsp:sp modelId="{A6C16641-7125-4BBA-B363-88A293AEBEAF}">
      <dsp:nvSpPr>
        <dsp:cNvPr id="0" name=""/>
        <dsp:cNvSpPr/>
      </dsp:nvSpPr>
      <dsp:spPr>
        <a:xfrm>
          <a:off x="776" y="2152574"/>
          <a:ext cx="2724184" cy="1028226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B607880-6A8A-432E-BF9B-6BFFEC199122}">
      <dsp:nvSpPr>
        <dsp:cNvPr id="0" name=""/>
        <dsp:cNvSpPr/>
      </dsp:nvSpPr>
      <dsp:spPr>
        <a:xfrm>
          <a:off x="303463" y="2440126"/>
          <a:ext cx="2724184" cy="1028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/>
            <a:t>RICICLAGGIO</a:t>
          </a:r>
          <a:endParaRPr lang="it-IT" sz="2000" b="1" kern="1200" dirty="0"/>
        </a:p>
      </dsp:txBody>
      <dsp:txXfrm>
        <a:off x="303463" y="2440126"/>
        <a:ext cx="2724184" cy="1028226"/>
      </dsp:txXfrm>
    </dsp:sp>
    <dsp:sp modelId="{03E12646-67C1-4889-9F34-4EE31DE261F0}">
      <dsp:nvSpPr>
        <dsp:cNvPr id="0" name=""/>
        <dsp:cNvSpPr/>
      </dsp:nvSpPr>
      <dsp:spPr>
        <a:xfrm>
          <a:off x="3330334" y="2152574"/>
          <a:ext cx="2724184" cy="1028226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004D0DE-98A5-4DAD-831F-C0180464DA8E}">
      <dsp:nvSpPr>
        <dsp:cNvPr id="0" name=""/>
        <dsp:cNvSpPr/>
      </dsp:nvSpPr>
      <dsp:spPr>
        <a:xfrm>
          <a:off x="3633021" y="2440126"/>
          <a:ext cx="2724184" cy="1028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/>
            <a:t>FINANZIAMENTO AL TERRORISMO</a:t>
          </a:r>
          <a:endParaRPr lang="it-IT" sz="2000" b="1" kern="1200" dirty="0"/>
        </a:p>
      </dsp:txBody>
      <dsp:txXfrm>
        <a:off x="3633021" y="2440126"/>
        <a:ext cx="2724184" cy="1028226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89D130-6C9E-4462-87EF-D669BD131C9D}">
      <dsp:nvSpPr>
        <dsp:cNvPr id="0" name=""/>
        <dsp:cNvSpPr/>
      </dsp:nvSpPr>
      <dsp:spPr>
        <a:xfrm>
          <a:off x="3048000" y="716858"/>
          <a:ext cx="132633" cy="6048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803"/>
              </a:lnTo>
              <a:lnTo>
                <a:pt x="132633" y="604803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72D046-7877-4187-9FF4-3632111D587C}">
      <dsp:nvSpPr>
        <dsp:cNvPr id="0" name=""/>
        <dsp:cNvSpPr/>
      </dsp:nvSpPr>
      <dsp:spPr>
        <a:xfrm>
          <a:off x="2915366" y="716858"/>
          <a:ext cx="132633" cy="604803"/>
        </a:xfrm>
        <a:custGeom>
          <a:avLst/>
          <a:gdLst/>
          <a:ahLst/>
          <a:cxnLst/>
          <a:rect l="0" t="0" r="0" b="0"/>
          <a:pathLst>
            <a:path>
              <a:moveTo>
                <a:pt x="132633" y="0"/>
              </a:moveTo>
              <a:lnTo>
                <a:pt x="132633" y="604803"/>
              </a:lnTo>
              <a:lnTo>
                <a:pt x="0" y="604803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754D0E-83D4-42F1-BF21-F5F41D0F7213}">
      <dsp:nvSpPr>
        <dsp:cNvPr id="0" name=""/>
        <dsp:cNvSpPr/>
      </dsp:nvSpPr>
      <dsp:spPr>
        <a:xfrm>
          <a:off x="1847838" y="2558055"/>
          <a:ext cx="450060" cy="23747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4775"/>
              </a:lnTo>
              <a:lnTo>
                <a:pt x="450060" y="2374775"/>
              </a:lnTo>
            </a:path>
          </a:pathLst>
        </a:custGeom>
        <a:noFill/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A9EFA-BD8D-4CE4-9DE3-8CF57EE8783F}">
      <dsp:nvSpPr>
        <dsp:cNvPr id="0" name=""/>
        <dsp:cNvSpPr/>
      </dsp:nvSpPr>
      <dsp:spPr>
        <a:xfrm>
          <a:off x="1847838" y="2558055"/>
          <a:ext cx="450060" cy="14779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7919"/>
              </a:lnTo>
              <a:lnTo>
                <a:pt x="450060" y="1477919"/>
              </a:lnTo>
            </a:path>
          </a:pathLst>
        </a:custGeom>
        <a:noFill/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B0496-4261-4732-9C96-AF90520FE84B}">
      <dsp:nvSpPr>
        <dsp:cNvPr id="0" name=""/>
        <dsp:cNvSpPr/>
      </dsp:nvSpPr>
      <dsp:spPr>
        <a:xfrm>
          <a:off x="1847838" y="2558055"/>
          <a:ext cx="450060" cy="581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1062"/>
              </a:lnTo>
              <a:lnTo>
                <a:pt x="450060" y="581062"/>
              </a:lnTo>
            </a:path>
          </a:pathLst>
        </a:custGeom>
        <a:noFill/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6DB38E-342C-4440-B25F-3B3A27E872EA}">
      <dsp:nvSpPr>
        <dsp:cNvPr id="0" name=""/>
        <dsp:cNvSpPr/>
      </dsp:nvSpPr>
      <dsp:spPr>
        <a:xfrm>
          <a:off x="3002280" y="716858"/>
          <a:ext cx="91440" cy="12096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09607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ED9E12-B6B4-4324-9BF9-193542EF2632}">
      <dsp:nvSpPr>
        <dsp:cNvPr id="0" name=""/>
        <dsp:cNvSpPr/>
      </dsp:nvSpPr>
      <dsp:spPr>
        <a:xfrm>
          <a:off x="976298" y="37786"/>
          <a:ext cx="4143403" cy="679072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L’OBBLIGO </a:t>
          </a:r>
          <a:r>
            <a:rPr lang="it-IT" sz="1400" b="1" kern="1200" dirty="0" err="1" smtClean="0"/>
            <a:t>DI</a:t>
          </a:r>
          <a:r>
            <a:rPr lang="it-IT" sz="1400" b="1" kern="1200" dirty="0" smtClean="0"/>
            <a:t> SEGNALAZIONE</a:t>
          </a:r>
          <a:br>
            <a:rPr lang="it-IT" sz="1400" b="1" kern="1200" dirty="0" smtClean="0"/>
          </a:br>
          <a:r>
            <a:rPr lang="it-IT" sz="1400" b="1" kern="1200" dirty="0" smtClean="0"/>
            <a:t>NON SI APPLICA A:</a:t>
          </a:r>
        </a:p>
      </dsp:txBody>
      <dsp:txXfrm>
        <a:off x="976298" y="37786"/>
        <a:ext cx="4143403" cy="679072"/>
      </dsp:txXfrm>
    </dsp:sp>
    <dsp:sp modelId="{C36FA162-1168-42B0-8B4D-93253D00C6AD}">
      <dsp:nvSpPr>
        <dsp:cNvPr id="0" name=""/>
        <dsp:cNvSpPr/>
      </dsp:nvSpPr>
      <dsp:spPr>
        <a:xfrm>
          <a:off x="1547798" y="1926465"/>
          <a:ext cx="3000403" cy="631589"/>
        </a:xfrm>
        <a:prstGeom prst="rect">
          <a:avLst/>
        </a:prstGeom>
        <a:solidFill>
          <a:srgbClr val="0070C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owder">
          <a:bevelT h="508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PER LE INFORMAZIONI CHE RICEVONO NEL CORSO</a:t>
          </a:r>
          <a:endParaRPr lang="it-IT" sz="1400" kern="1200" dirty="0"/>
        </a:p>
      </dsp:txBody>
      <dsp:txXfrm>
        <a:off x="1547798" y="1926465"/>
        <a:ext cx="3000403" cy="631589"/>
      </dsp:txXfrm>
    </dsp:sp>
    <dsp:sp modelId="{7814CB03-3C76-4854-A812-44406B0B014F}">
      <dsp:nvSpPr>
        <dsp:cNvPr id="0" name=""/>
        <dsp:cNvSpPr/>
      </dsp:nvSpPr>
      <dsp:spPr>
        <a:xfrm>
          <a:off x="2297899" y="2823322"/>
          <a:ext cx="2979623" cy="631589"/>
        </a:xfrm>
        <a:prstGeom prst="rect">
          <a:avLst/>
        </a:prstGeom>
        <a:solidFill>
          <a:srgbClr val="3399FF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DELL’ESAME DELLA POSIZIONE GIURIDICA DEL CLIENTE</a:t>
          </a:r>
          <a:endParaRPr lang="it-IT" sz="1400" kern="1200" dirty="0"/>
        </a:p>
      </dsp:txBody>
      <dsp:txXfrm>
        <a:off x="2297899" y="2823322"/>
        <a:ext cx="2979623" cy="631589"/>
      </dsp:txXfrm>
    </dsp:sp>
    <dsp:sp modelId="{3B4ECF1B-8E43-47DA-8853-16B4B0FDA803}">
      <dsp:nvSpPr>
        <dsp:cNvPr id="0" name=""/>
        <dsp:cNvSpPr/>
      </dsp:nvSpPr>
      <dsp:spPr>
        <a:xfrm>
          <a:off x="2297899" y="3720179"/>
          <a:ext cx="2979623" cy="631589"/>
        </a:xfrm>
        <a:prstGeom prst="rect">
          <a:avLst/>
        </a:prstGeom>
        <a:solidFill>
          <a:srgbClr val="3399FF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NELL’ESPLETAMENTO DEI COMPITI </a:t>
          </a:r>
          <a:r>
            <a:rPr lang="it-IT" sz="1400" kern="1200" dirty="0" err="1" smtClean="0"/>
            <a:t>DI</a:t>
          </a:r>
          <a:r>
            <a:rPr lang="it-IT" sz="1400" kern="1200" dirty="0" smtClean="0"/>
            <a:t> DIFESA</a:t>
          </a:r>
          <a:endParaRPr lang="it-IT" sz="1400" kern="1200" dirty="0"/>
        </a:p>
      </dsp:txBody>
      <dsp:txXfrm>
        <a:off x="2297899" y="3720179"/>
        <a:ext cx="2979623" cy="631589"/>
      </dsp:txXfrm>
    </dsp:sp>
    <dsp:sp modelId="{47BA8ADC-BC3B-4593-B711-10971CAA6617}">
      <dsp:nvSpPr>
        <dsp:cNvPr id="0" name=""/>
        <dsp:cNvSpPr/>
      </dsp:nvSpPr>
      <dsp:spPr>
        <a:xfrm>
          <a:off x="2297899" y="4617036"/>
          <a:ext cx="2979623" cy="631589"/>
        </a:xfrm>
        <a:prstGeom prst="rect">
          <a:avLst/>
        </a:prstGeom>
        <a:solidFill>
          <a:srgbClr val="3399FF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O </a:t>
          </a:r>
          <a:r>
            <a:rPr lang="it-IT" sz="1400" kern="1200" dirty="0" err="1" smtClean="0"/>
            <a:t>DI</a:t>
          </a:r>
          <a:r>
            <a:rPr lang="it-IT" sz="1400" kern="1200" dirty="0" smtClean="0"/>
            <a:t> RAPPRESENTANZA IN UN PROCEDIMENTO GIUDIZIARIO</a:t>
          </a:r>
          <a:endParaRPr lang="it-IT" sz="1400" kern="1200" dirty="0"/>
        </a:p>
      </dsp:txBody>
      <dsp:txXfrm>
        <a:off x="2297899" y="4617036"/>
        <a:ext cx="2979623" cy="631589"/>
      </dsp:txXfrm>
    </dsp:sp>
    <dsp:sp modelId="{D8ED861B-FC20-4F38-A8F7-517AA22CFCD8}">
      <dsp:nvSpPr>
        <dsp:cNvPr id="0" name=""/>
        <dsp:cNvSpPr/>
      </dsp:nvSpPr>
      <dsp:spPr>
        <a:xfrm>
          <a:off x="492" y="982125"/>
          <a:ext cx="2914873" cy="679072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PROFESSIONISTI</a:t>
          </a:r>
          <a:endParaRPr lang="it-IT" sz="1400" kern="1200" dirty="0"/>
        </a:p>
      </dsp:txBody>
      <dsp:txXfrm>
        <a:off x="492" y="982125"/>
        <a:ext cx="2914873" cy="679072"/>
      </dsp:txXfrm>
    </dsp:sp>
    <dsp:sp modelId="{B7CDED28-BFED-40F0-A80B-23A529CD1E3C}">
      <dsp:nvSpPr>
        <dsp:cNvPr id="0" name=""/>
        <dsp:cNvSpPr/>
      </dsp:nvSpPr>
      <dsp:spPr>
        <a:xfrm>
          <a:off x="3180633" y="982125"/>
          <a:ext cx="2914873" cy="679072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SOCIETA’ </a:t>
          </a:r>
          <a:r>
            <a:rPr lang="it-IT" sz="1400" kern="1200" dirty="0" err="1" smtClean="0"/>
            <a:t>DI</a:t>
          </a:r>
          <a:r>
            <a:rPr lang="it-IT" sz="1400" kern="1200" dirty="0" smtClean="0"/>
            <a:t> REVISIONE</a:t>
          </a:r>
          <a:br>
            <a:rPr lang="it-IT" sz="1400" kern="1200" dirty="0" smtClean="0"/>
          </a:br>
          <a:r>
            <a:rPr lang="it-IT" sz="1400" kern="1200" dirty="0" smtClean="0"/>
            <a:t>E REVISORI CONTABILI</a:t>
          </a:r>
          <a:endParaRPr lang="it-IT" sz="1400" kern="1200" dirty="0"/>
        </a:p>
      </dsp:txBody>
      <dsp:txXfrm>
        <a:off x="3180633" y="982125"/>
        <a:ext cx="2914873" cy="679072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3FDB8F-1442-416A-848B-C64FF5B9A104}">
      <dsp:nvSpPr>
        <dsp:cNvPr id="0" name=""/>
        <dsp:cNvSpPr/>
      </dsp:nvSpPr>
      <dsp:spPr>
        <a:xfrm rot="10800000">
          <a:off x="993026" y="567"/>
          <a:ext cx="3325438" cy="621664"/>
        </a:xfrm>
        <a:prstGeom prst="homePlate">
          <a:avLst/>
        </a:prstGeom>
        <a:solidFill>
          <a:srgbClr val="FF0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13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SENZA RITARDO</a:t>
          </a:r>
          <a:endParaRPr lang="it-IT" sz="1600" kern="1200" dirty="0"/>
        </a:p>
      </dsp:txBody>
      <dsp:txXfrm rot="10800000">
        <a:off x="993026" y="567"/>
        <a:ext cx="3325438" cy="621664"/>
      </dsp:txXfrm>
    </dsp:sp>
    <dsp:sp modelId="{89C83914-DAEA-4E28-A679-CF53ADF1331D}">
      <dsp:nvSpPr>
        <dsp:cNvPr id="0" name=""/>
        <dsp:cNvSpPr/>
      </dsp:nvSpPr>
      <dsp:spPr>
        <a:xfrm>
          <a:off x="682194" y="567"/>
          <a:ext cx="621664" cy="62166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64F3223-04A9-4F79-8A19-7DB16A154713}">
      <dsp:nvSpPr>
        <dsp:cNvPr id="0" name=""/>
        <dsp:cNvSpPr/>
      </dsp:nvSpPr>
      <dsp:spPr>
        <a:xfrm rot="10800000">
          <a:off x="993026" y="807802"/>
          <a:ext cx="3325438" cy="621664"/>
        </a:xfrm>
        <a:prstGeom prst="homePlate">
          <a:avLst/>
        </a:prstGeom>
        <a:solidFill>
          <a:srgbClr val="FF0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13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SE POSSIBILE PRIMA </a:t>
          </a:r>
          <a:r>
            <a:rPr lang="it-IT" sz="1600" kern="1200" dirty="0" err="1" smtClean="0"/>
            <a:t>DI</a:t>
          </a:r>
          <a:r>
            <a:rPr lang="it-IT" sz="1600" kern="1200" dirty="0" smtClean="0"/>
            <a:t> ESEGUIRE L’OPERAZIONE</a:t>
          </a:r>
          <a:endParaRPr lang="it-IT" sz="1600" kern="1200" dirty="0"/>
        </a:p>
      </dsp:txBody>
      <dsp:txXfrm rot="10800000">
        <a:off x="993026" y="807802"/>
        <a:ext cx="3325438" cy="621664"/>
      </dsp:txXfrm>
    </dsp:sp>
    <dsp:sp modelId="{F3925A0F-6228-4AAE-B422-66B60848FB85}">
      <dsp:nvSpPr>
        <dsp:cNvPr id="0" name=""/>
        <dsp:cNvSpPr/>
      </dsp:nvSpPr>
      <dsp:spPr>
        <a:xfrm>
          <a:off x="682194" y="807802"/>
          <a:ext cx="621664" cy="62166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6684C94-7EDE-4F38-B331-3792DB2BFE4B}">
      <dsp:nvSpPr>
        <dsp:cNvPr id="0" name=""/>
        <dsp:cNvSpPr/>
      </dsp:nvSpPr>
      <dsp:spPr>
        <a:xfrm rot="10800000">
          <a:off x="993026" y="1615037"/>
          <a:ext cx="3325438" cy="621664"/>
        </a:xfrm>
        <a:prstGeom prst="homePlate">
          <a:avLst/>
        </a:prstGeom>
        <a:solidFill>
          <a:srgbClr val="FF0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137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APPENA SI MATURA IL SOSPETTO</a:t>
          </a:r>
          <a:endParaRPr lang="it-IT" sz="1600" kern="1200" dirty="0"/>
        </a:p>
      </dsp:txBody>
      <dsp:txXfrm rot="10800000">
        <a:off x="993026" y="1615037"/>
        <a:ext cx="3325438" cy="621664"/>
      </dsp:txXfrm>
    </dsp:sp>
    <dsp:sp modelId="{E4E7D0FC-6DDA-406D-965E-9D9CF7923648}">
      <dsp:nvSpPr>
        <dsp:cNvPr id="0" name=""/>
        <dsp:cNvSpPr/>
      </dsp:nvSpPr>
      <dsp:spPr>
        <a:xfrm>
          <a:off x="682194" y="1615037"/>
          <a:ext cx="621664" cy="62166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D9E81D-4313-441B-9431-EE5B8E061581}">
      <dsp:nvSpPr>
        <dsp:cNvPr id="0" name=""/>
        <dsp:cNvSpPr/>
      </dsp:nvSpPr>
      <dsp:spPr>
        <a:xfrm>
          <a:off x="3708345" y="1077"/>
          <a:ext cx="1465508" cy="9770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600" b="1" kern="1200" dirty="0" smtClean="0"/>
            <a:t>MEF</a:t>
          </a:r>
          <a:endParaRPr lang="it-IT" sz="3600" b="1" kern="1200" dirty="0"/>
        </a:p>
      </dsp:txBody>
      <dsp:txXfrm>
        <a:off x="3708345" y="1077"/>
        <a:ext cx="1465508" cy="977005"/>
      </dsp:txXfrm>
    </dsp:sp>
    <dsp:sp modelId="{25D42449-79B9-45A2-A5DB-EA12AF82A311}">
      <dsp:nvSpPr>
        <dsp:cNvPr id="0" name=""/>
        <dsp:cNvSpPr/>
      </dsp:nvSpPr>
      <dsp:spPr>
        <a:xfrm>
          <a:off x="2053332" y="978083"/>
          <a:ext cx="2387766" cy="390802"/>
        </a:xfrm>
        <a:custGeom>
          <a:avLst/>
          <a:gdLst/>
          <a:ahLst/>
          <a:cxnLst/>
          <a:rect l="0" t="0" r="0" b="0"/>
          <a:pathLst>
            <a:path>
              <a:moveTo>
                <a:pt x="2387766" y="0"/>
              </a:moveTo>
              <a:lnTo>
                <a:pt x="2387766" y="195401"/>
              </a:lnTo>
              <a:lnTo>
                <a:pt x="0" y="195401"/>
              </a:lnTo>
              <a:lnTo>
                <a:pt x="0" y="390802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C4238-C5F3-4E9B-A69C-595837740ECE}">
      <dsp:nvSpPr>
        <dsp:cNvPr id="0" name=""/>
        <dsp:cNvSpPr/>
      </dsp:nvSpPr>
      <dsp:spPr>
        <a:xfrm>
          <a:off x="1320578" y="1368885"/>
          <a:ext cx="1465508" cy="9770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/>
            <a:t>MINISTRO</a:t>
          </a:r>
        </a:p>
      </dsp:txBody>
      <dsp:txXfrm>
        <a:off x="1320578" y="1368885"/>
        <a:ext cx="1465508" cy="977005"/>
      </dsp:txXfrm>
    </dsp:sp>
    <dsp:sp modelId="{BCF42D3E-A416-4E5B-844A-F3D8D6CAEEDA}">
      <dsp:nvSpPr>
        <dsp:cNvPr id="0" name=""/>
        <dsp:cNvSpPr/>
      </dsp:nvSpPr>
      <dsp:spPr>
        <a:xfrm>
          <a:off x="732754" y="2345890"/>
          <a:ext cx="1320578" cy="390802"/>
        </a:xfrm>
        <a:custGeom>
          <a:avLst/>
          <a:gdLst/>
          <a:ahLst/>
          <a:cxnLst/>
          <a:rect l="0" t="0" r="0" b="0"/>
          <a:pathLst>
            <a:path>
              <a:moveTo>
                <a:pt x="1320578" y="0"/>
              </a:moveTo>
              <a:lnTo>
                <a:pt x="1320578" y="195401"/>
              </a:lnTo>
              <a:lnTo>
                <a:pt x="0" y="195401"/>
              </a:lnTo>
              <a:lnTo>
                <a:pt x="0" y="390802"/>
              </a:lnTo>
            </a:path>
          </a:pathLst>
        </a:custGeom>
        <a:noFill/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DC641F-4214-41F4-8F63-64BF1639880F}">
      <dsp:nvSpPr>
        <dsp:cNvPr id="0" name=""/>
        <dsp:cNvSpPr/>
      </dsp:nvSpPr>
      <dsp:spPr>
        <a:xfrm>
          <a:off x="0" y="2736692"/>
          <a:ext cx="1465508" cy="9770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PROMUOVE LA COLLABORAZIONE TRA</a:t>
          </a:r>
        </a:p>
      </dsp:txBody>
      <dsp:txXfrm>
        <a:off x="0" y="2736692"/>
        <a:ext cx="1465508" cy="977005"/>
      </dsp:txXfrm>
    </dsp:sp>
    <dsp:sp modelId="{ADE9A887-7598-4A33-AF3D-4A818FA777C9}">
      <dsp:nvSpPr>
        <dsp:cNvPr id="0" name=""/>
        <dsp:cNvSpPr/>
      </dsp:nvSpPr>
      <dsp:spPr>
        <a:xfrm>
          <a:off x="2053332" y="2345890"/>
          <a:ext cx="1357324" cy="390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401"/>
              </a:lnTo>
              <a:lnTo>
                <a:pt x="1357324" y="195401"/>
              </a:lnTo>
              <a:lnTo>
                <a:pt x="1357324" y="390802"/>
              </a:lnTo>
            </a:path>
          </a:pathLst>
        </a:custGeom>
        <a:noFill/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85B396-3E7A-41B9-A336-EC2E4A4951D8}">
      <dsp:nvSpPr>
        <dsp:cNvPr id="0" name=""/>
        <dsp:cNvSpPr/>
      </dsp:nvSpPr>
      <dsp:spPr>
        <a:xfrm>
          <a:off x="2677902" y="2736692"/>
          <a:ext cx="1465508" cy="9770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ENTRO IL 30/6</a:t>
          </a:r>
          <a:br>
            <a:rPr lang="it-IT" sz="1100" kern="1200" dirty="0" smtClean="0"/>
          </a:br>
          <a:r>
            <a:rPr lang="it-IT" sz="1100" kern="1200" dirty="0" err="1" smtClean="0"/>
            <a:t>DI</a:t>
          </a:r>
          <a:r>
            <a:rPr lang="it-IT" sz="1100" kern="1200" dirty="0" smtClean="0"/>
            <a:t> OGNI ANNO RELAZIONA AL PARLAMENTO</a:t>
          </a:r>
        </a:p>
      </dsp:txBody>
      <dsp:txXfrm>
        <a:off x="2677902" y="2736692"/>
        <a:ext cx="1465508" cy="977005"/>
      </dsp:txXfrm>
    </dsp:sp>
    <dsp:sp modelId="{DD902C4C-3CEF-4F8E-973E-2B0655CF5C3B}">
      <dsp:nvSpPr>
        <dsp:cNvPr id="0" name=""/>
        <dsp:cNvSpPr/>
      </dsp:nvSpPr>
      <dsp:spPr>
        <a:xfrm>
          <a:off x="4441099" y="978083"/>
          <a:ext cx="612626" cy="390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401"/>
              </a:lnTo>
              <a:lnTo>
                <a:pt x="612626" y="195401"/>
              </a:lnTo>
              <a:lnTo>
                <a:pt x="612626" y="390802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F023BF-C029-4916-BD32-53B0F35BE24A}">
      <dsp:nvSpPr>
        <dsp:cNvPr id="0" name=""/>
        <dsp:cNvSpPr/>
      </dsp:nvSpPr>
      <dsp:spPr>
        <a:xfrm>
          <a:off x="4320971" y="1368885"/>
          <a:ext cx="1465508" cy="97700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45000"/>
                <a:satMod val="155000"/>
              </a:schemeClr>
            </a:gs>
            <a:gs pos="60000">
              <a:schemeClr val="accent2">
                <a:shade val="95000"/>
                <a:satMod val="150000"/>
              </a:schemeClr>
            </a:gs>
            <a:gs pos="100000">
              <a:schemeClr val="accent2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owder">
          <a:bevelT h="508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ESERCITA POTERI SANZIONATORI </a:t>
          </a:r>
          <a:r>
            <a:rPr lang="it-IT" sz="1000" b="1" kern="1200" dirty="0" err="1" smtClean="0"/>
            <a:t>AMM.VI</a:t>
          </a:r>
          <a:endParaRPr lang="it-IT" sz="2400" b="1" kern="1200" dirty="0" smtClean="0"/>
        </a:p>
      </dsp:txBody>
      <dsp:txXfrm>
        <a:off x="4320971" y="1368885"/>
        <a:ext cx="1465508" cy="977005"/>
      </dsp:txXfrm>
    </dsp:sp>
    <dsp:sp modelId="{173C21D8-56D0-404D-9307-8F7C29D5B04F}">
      <dsp:nvSpPr>
        <dsp:cNvPr id="0" name=""/>
        <dsp:cNvSpPr/>
      </dsp:nvSpPr>
      <dsp:spPr>
        <a:xfrm>
          <a:off x="4441099" y="978083"/>
          <a:ext cx="2184266" cy="390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401"/>
              </a:lnTo>
              <a:lnTo>
                <a:pt x="2184266" y="195401"/>
              </a:lnTo>
              <a:lnTo>
                <a:pt x="2184266" y="390802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80CBBB-1AC2-4DED-85D1-FAE1028916B9}">
      <dsp:nvSpPr>
        <dsp:cNvPr id="0" name=""/>
        <dsp:cNvSpPr/>
      </dsp:nvSpPr>
      <dsp:spPr>
        <a:xfrm>
          <a:off x="5892611" y="1368885"/>
          <a:ext cx="1465508" cy="97700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45000"/>
                <a:satMod val="155000"/>
              </a:schemeClr>
            </a:gs>
            <a:gs pos="60000">
              <a:schemeClr val="accent2">
                <a:shade val="95000"/>
                <a:satMod val="150000"/>
              </a:schemeClr>
            </a:gs>
            <a:gs pos="100000">
              <a:schemeClr val="accent2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owder">
          <a:bevelT h="508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000" b="1" kern="1200" dirty="0" smtClean="0"/>
            <a:t>CURA I RAPPORTI CON ORGANISMI EUROPEI  E INTERNAZIONALI</a:t>
          </a:r>
        </a:p>
      </dsp:txBody>
      <dsp:txXfrm>
        <a:off x="5892611" y="1368885"/>
        <a:ext cx="1465508" cy="97700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61F73C-2B7C-4E34-9B8F-AF7DB52ACA3E}">
      <dsp:nvSpPr>
        <dsp:cNvPr id="0" name=""/>
        <dsp:cNvSpPr/>
      </dsp:nvSpPr>
      <dsp:spPr>
        <a:xfrm>
          <a:off x="3143272" y="1933213"/>
          <a:ext cx="1723581" cy="5995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406"/>
              </a:lnTo>
              <a:lnTo>
                <a:pt x="1723581" y="301406"/>
              </a:lnTo>
              <a:lnTo>
                <a:pt x="1723581" y="599541"/>
              </a:lnTo>
            </a:path>
          </a:pathLst>
        </a:custGeom>
        <a:noFill/>
        <a:ln w="42500" cap="flat" cmpd="sng" algn="ctr">
          <a:solidFill>
            <a:schemeClr val="accent5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8E5307-417C-441F-8F0B-05731B55758D}">
      <dsp:nvSpPr>
        <dsp:cNvPr id="0" name=""/>
        <dsp:cNvSpPr/>
      </dsp:nvSpPr>
      <dsp:spPr>
        <a:xfrm>
          <a:off x="1539191" y="1933213"/>
          <a:ext cx="1604080" cy="498524"/>
        </a:xfrm>
        <a:custGeom>
          <a:avLst/>
          <a:gdLst/>
          <a:ahLst/>
          <a:cxnLst/>
          <a:rect l="0" t="0" r="0" b="0"/>
          <a:pathLst>
            <a:path>
              <a:moveTo>
                <a:pt x="1604080" y="0"/>
              </a:moveTo>
              <a:lnTo>
                <a:pt x="1604080" y="200389"/>
              </a:lnTo>
              <a:lnTo>
                <a:pt x="0" y="200389"/>
              </a:lnTo>
              <a:lnTo>
                <a:pt x="0" y="498524"/>
              </a:lnTo>
            </a:path>
          </a:pathLst>
        </a:custGeom>
        <a:noFill/>
        <a:ln w="42500" cap="flat" cmpd="sng" algn="ctr">
          <a:solidFill>
            <a:schemeClr val="accent5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95168D-C8C8-4395-B8FF-C4826ED5068D}">
      <dsp:nvSpPr>
        <dsp:cNvPr id="0" name=""/>
        <dsp:cNvSpPr/>
      </dsp:nvSpPr>
      <dsp:spPr>
        <a:xfrm>
          <a:off x="543718" y="3271"/>
          <a:ext cx="5199106" cy="1929941"/>
        </a:xfrm>
        <a:prstGeom prst="rect">
          <a:avLst/>
        </a:prstGeom>
        <a:solidFill>
          <a:schemeClr val="lt1"/>
        </a:solidFill>
        <a:ln w="425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kern="1200" dirty="0" smtClean="0">
              <a:solidFill>
                <a:srgbClr val="002060"/>
              </a:solidFill>
            </a:rPr>
            <a:t>GLI OBBLIGHI </a:t>
          </a:r>
          <a:r>
            <a:rPr lang="it-IT" sz="1800" kern="1200" dirty="0" err="1" smtClean="0">
              <a:solidFill>
                <a:srgbClr val="002060"/>
              </a:solidFill>
            </a:rPr>
            <a:t>DI</a:t>
          </a:r>
          <a:r>
            <a:rPr lang="it-IT" sz="1800" kern="1200" dirty="0" smtClean="0">
              <a:solidFill>
                <a:srgbClr val="002060"/>
              </a:solidFill>
            </a:rPr>
            <a:t> ADEGUATA VERIFICA DELLA CLIENTELA</a:t>
          </a:r>
          <a:br>
            <a:rPr lang="it-IT" sz="1800" kern="1200" dirty="0" smtClean="0">
              <a:solidFill>
                <a:srgbClr val="002060"/>
              </a:solidFill>
            </a:rPr>
          </a:br>
          <a:endParaRPr lang="it-IT" sz="1800" kern="1200" dirty="0" smtClean="0">
            <a:solidFill>
              <a:srgbClr val="002060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2000" b="1" kern="1200" dirty="0" smtClean="0">
              <a:solidFill>
                <a:srgbClr val="002060"/>
              </a:solidFill>
            </a:rPr>
            <a:t>NON SI OSSERVANO IN RELAZIONE ALLO SVOLGIMENTO</a:t>
          </a:r>
          <a:endParaRPr lang="it-IT" sz="2000" b="1" kern="1200" dirty="0">
            <a:solidFill>
              <a:srgbClr val="002060"/>
            </a:solidFill>
          </a:endParaRPr>
        </a:p>
      </dsp:txBody>
      <dsp:txXfrm>
        <a:off x="543718" y="3271"/>
        <a:ext cx="5199106" cy="1929941"/>
      </dsp:txXfrm>
    </dsp:sp>
    <dsp:sp modelId="{896DC617-4970-4FB8-B6B7-F4473C7574F1}">
      <dsp:nvSpPr>
        <dsp:cNvPr id="0" name=""/>
        <dsp:cNvSpPr/>
      </dsp:nvSpPr>
      <dsp:spPr>
        <a:xfrm>
          <a:off x="119501" y="2431737"/>
          <a:ext cx="2839381" cy="2317063"/>
        </a:xfrm>
        <a:prstGeom prst="rect">
          <a:avLst/>
        </a:prstGeom>
        <a:solidFill>
          <a:schemeClr val="tx2">
            <a:lumMod val="90000"/>
            <a:lumOff val="10000"/>
          </a:schemeClr>
        </a:solidFill>
        <a:ln>
          <a:solidFill>
            <a:schemeClr val="accent1"/>
          </a:solidFill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owder">
          <a:bevelT h="508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kern="1200" dirty="0" smtClean="0"/>
            <a:t>della </a:t>
          </a:r>
          <a:r>
            <a:rPr lang="it-IT" sz="1800" b="1" kern="1200" dirty="0" smtClean="0"/>
            <a:t>mera attività</a:t>
          </a:r>
          <a:br>
            <a:rPr lang="it-IT" sz="1800" b="1" kern="1200" dirty="0" smtClean="0"/>
          </a:br>
          <a:r>
            <a:rPr lang="it-IT" sz="1800" kern="1200" dirty="0" smtClean="0"/>
            <a:t>di redazione e/o di trasmissione delle</a:t>
          </a:r>
          <a:br>
            <a:rPr lang="it-IT" sz="1800" kern="1200" dirty="0" smtClean="0"/>
          </a:br>
          <a:r>
            <a:rPr lang="it-IT" sz="1800" kern="1200" dirty="0" smtClean="0"/>
            <a:t> </a:t>
          </a:r>
          <a:r>
            <a:rPr lang="it-IT" sz="1800" b="1" u="none" kern="1200" dirty="0" smtClean="0"/>
            <a:t>dichiarazioni derivanti da obblighi fiscali</a:t>
          </a:r>
          <a:endParaRPr lang="it-IT" sz="1800" kern="1200" dirty="0"/>
        </a:p>
      </dsp:txBody>
      <dsp:txXfrm>
        <a:off x="119501" y="2431737"/>
        <a:ext cx="2839381" cy="2317063"/>
      </dsp:txXfrm>
    </dsp:sp>
    <dsp:sp modelId="{E4DB994D-2C85-4746-8198-20DDCE93135E}">
      <dsp:nvSpPr>
        <dsp:cNvPr id="0" name=""/>
        <dsp:cNvSpPr/>
      </dsp:nvSpPr>
      <dsp:spPr>
        <a:xfrm>
          <a:off x="3447162" y="2532754"/>
          <a:ext cx="2839381" cy="2317063"/>
        </a:xfrm>
        <a:prstGeom prst="rect">
          <a:avLst/>
        </a:prstGeom>
        <a:solidFill>
          <a:srgbClr val="FF0000"/>
        </a:solidFill>
        <a:ln>
          <a:solidFill>
            <a:schemeClr val="accent1"/>
          </a:solidFill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owder">
          <a:bevelT h="508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kern="1200" dirty="0" smtClean="0"/>
            <a:t>degli </a:t>
          </a:r>
          <a:r>
            <a:rPr lang="it-IT" sz="1800" b="1" kern="1200" dirty="0" smtClean="0"/>
            <a:t>adempimenti in materia di amministrazione</a:t>
          </a:r>
          <a:br>
            <a:rPr lang="it-IT" sz="1800" b="1" kern="1200" dirty="0" smtClean="0"/>
          </a:br>
          <a:r>
            <a:rPr lang="it-IT" sz="1800" b="1" kern="1200" dirty="0" smtClean="0"/>
            <a:t>del personale </a:t>
          </a:r>
          <a:r>
            <a:rPr lang="it-IT" sz="1600" b="1" kern="1200" dirty="0" smtClean="0"/>
            <a:t/>
          </a:r>
          <a:br>
            <a:rPr lang="it-IT" sz="1600" b="1" kern="1200" dirty="0" smtClean="0"/>
          </a:br>
          <a:r>
            <a:rPr lang="it-IT" sz="1600" b="1" kern="1200" dirty="0" smtClean="0"/>
            <a:t/>
          </a:r>
          <a:br>
            <a:rPr lang="it-IT" sz="1600" b="1" kern="1200" dirty="0" smtClean="0"/>
          </a:br>
          <a:endParaRPr lang="it-IT" sz="1600" b="1" u="sng" kern="1200" dirty="0" smtClean="0"/>
        </a:p>
      </dsp:txBody>
      <dsp:txXfrm>
        <a:off x="3447162" y="2532754"/>
        <a:ext cx="2839381" cy="231706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F9F5E9-6024-419E-B7C0-87741FB33D9D}">
      <dsp:nvSpPr>
        <dsp:cNvPr id="0" name=""/>
        <dsp:cNvSpPr/>
      </dsp:nvSpPr>
      <dsp:spPr>
        <a:xfrm>
          <a:off x="2738446" y="1040924"/>
          <a:ext cx="1494562" cy="518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386"/>
              </a:lnTo>
              <a:lnTo>
                <a:pt x="1494562" y="259386"/>
              </a:lnTo>
              <a:lnTo>
                <a:pt x="1494562" y="518773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68FD5D-E1B0-4B88-827D-9AFEDFA73636}">
      <dsp:nvSpPr>
        <dsp:cNvPr id="0" name=""/>
        <dsp:cNvSpPr/>
      </dsp:nvSpPr>
      <dsp:spPr>
        <a:xfrm>
          <a:off x="1243883" y="1040924"/>
          <a:ext cx="1494562" cy="518773"/>
        </a:xfrm>
        <a:custGeom>
          <a:avLst/>
          <a:gdLst/>
          <a:ahLst/>
          <a:cxnLst/>
          <a:rect l="0" t="0" r="0" b="0"/>
          <a:pathLst>
            <a:path>
              <a:moveTo>
                <a:pt x="1494562" y="0"/>
              </a:moveTo>
              <a:lnTo>
                <a:pt x="1494562" y="259386"/>
              </a:lnTo>
              <a:lnTo>
                <a:pt x="0" y="259386"/>
              </a:lnTo>
              <a:lnTo>
                <a:pt x="0" y="518773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5A0D7F-0C8B-449D-985F-9245500FC02A}">
      <dsp:nvSpPr>
        <dsp:cNvPr id="0" name=""/>
        <dsp:cNvSpPr/>
      </dsp:nvSpPr>
      <dsp:spPr>
        <a:xfrm>
          <a:off x="690142" y="1055"/>
          <a:ext cx="4096607" cy="1039869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L’identificazione e la verifica dell’identità del cliente e del titolare effettivo  è svolta</a:t>
          </a:r>
          <a:endParaRPr lang="it-IT" sz="1800" kern="1200" dirty="0"/>
        </a:p>
      </dsp:txBody>
      <dsp:txXfrm>
        <a:off x="690142" y="1055"/>
        <a:ext cx="4096607" cy="1039869"/>
      </dsp:txXfrm>
    </dsp:sp>
    <dsp:sp modelId="{4D29FA08-AD06-444F-89DD-6206C6B75ADA}">
      <dsp:nvSpPr>
        <dsp:cNvPr id="0" name=""/>
        <dsp:cNvSpPr/>
      </dsp:nvSpPr>
      <dsp:spPr>
        <a:xfrm>
          <a:off x="8708" y="1559698"/>
          <a:ext cx="2470351" cy="1574552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owder">
          <a:bevelT h="508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PER I NUOVI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CLIENTI</a:t>
          </a:r>
          <a:endParaRPr lang="it-IT" sz="2400" kern="1200" dirty="0"/>
        </a:p>
      </dsp:txBody>
      <dsp:txXfrm>
        <a:off x="8708" y="1559698"/>
        <a:ext cx="2470351" cy="1574552"/>
      </dsp:txXfrm>
    </dsp:sp>
    <dsp:sp modelId="{01EA8890-856B-470A-AE2D-46D5E301F960}">
      <dsp:nvSpPr>
        <dsp:cNvPr id="0" name=""/>
        <dsp:cNvSpPr/>
      </dsp:nvSpPr>
      <dsp:spPr>
        <a:xfrm>
          <a:off x="2997832" y="1559698"/>
          <a:ext cx="2470351" cy="1574552"/>
        </a:xfrm>
        <a:prstGeom prst="rect">
          <a:avLst/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ALLA CLIENTELA GIA’ ACQUISITA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9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(Incarichi conferiti prima del 29/12/2007 e ancora in essere a tale data)</a:t>
          </a:r>
          <a:endParaRPr lang="it-IT" sz="1400" kern="1200" dirty="0"/>
        </a:p>
      </dsp:txBody>
      <dsp:txXfrm>
        <a:off x="2997832" y="1559698"/>
        <a:ext cx="2470351" cy="157455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E2EE60-02B7-4763-BFAD-2191764018B0}">
      <dsp:nvSpPr>
        <dsp:cNvPr id="0" name=""/>
        <dsp:cNvSpPr/>
      </dsp:nvSpPr>
      <dsp:spPr>
        <a:xfrm rot="5400000">
          <a:off x="4045869" y="-2688981"/>
          <a:ext cx="720510" cy="628234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 smtClean="0"/>
            <a:t>Individuare il/i Professionista/i incaricato/i</a:t>
          </a:r>
          <a:endParaRPr lang="it-IT" sz="2000" b="1" kern="1200" dirty="0"/>
        </a:p>
      </dsp:txBody>
      <dsp:txXfrm rot="5400000">
        <a:off x="4045869" y="-2688981"/>
        <a:ext cx="720510" cy="6282346"/>
      </dsp:txXfrm>
    </dsp:sp>
    <dsp:sp modelId="{EF6BCE1D-90CA-4786-8EB8-D38E2B26492B}">
      <dsp:nvSpPr>
        <dsp:cNvPr id="0" name=""/>
        <dsp:cNvSpPr/>
      </dsp:nvSpPr>
      <dsp:spPr>
        <a:xfrm>
          <a:off x="286597" y="1872"/>
          <a:ext cx="1155694" cy="900637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500" kern="1200" dirty="0" smtClean="0"/>
            <a:t>1</a:t>
          </a:r>
          <a:endParaRPr lang="it-IT" sz="4500" kern="1200" dirty="0"/>
        </a:p>
      </dsp:txBody>
      <dsp:txXfrm>
        <a:off x="286597" y="1872"/>
        <a:ext cx="1155694" cy="900637"/>
      </dsp:txXfrm>
    </dsp:sp>
    <dsp:sp modelId="{17550573-4342-42C8-B49B-B457804AF382}">
      <dsp:nvSpPr>
        <dsp:cNvPr id="0" name=""/>
        <dsp:cNvSpPr/>
      </dsp:nvSpPr>
      <dsp:spPr>
        <a:xfrm rot="5400000">
          <a:off x="4045869" y="-1743312"/>
          <a:ext cx="720510" cy="6282346"/>
        </a:xfrm>
        <a:prstGeom prst="round2SameRect">
          <a:avLst/>
        </a:prstGeom>
        <a:solidFill>
          <a:schemeClr val="accent4">
            <a:tint val="40000"/>
            <a:alpha val="90000"/>
            <a:hueOff val="3064341"/>
            <a:satOff val="-1307"/>
            <a:lumOff val="-131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3064341"/>
              <a:satOff val="-1307"/>
              <a:lumOff val="-131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 smtClean="0"/>
            <a:t>Circoscrivere con precisione l’oggetto dell’incarico</a:t>
          </a:r>
          <a:endParaRPr lang="it-IT" sz="2000" b="1" kern="1200" dirty="0"/>
        </a:p>
      </dsp:txBody>
      <dsp:txXfrm rot="5400000">
        <a:off x="4045869" y="-1743312"/>
        <a:ext cx="720510" cy="6282346"/>
      </dsp:txXfrm>
    </dsp:sp>
    <dsp:sp modelId="{21D06A70-4CD7-4F3F-9CCB-2967FE3B07EB}">
      <dsp:nvSpPr>
        <dsp:cNvPr id="0" name=""/>
        <dsp:cNvSpPr/>
      </dsp:nvSpPr>
      <dsp:spPr>
        <a:xfrm>
          <a:off x="286597" y="947541"/>
          <a:ext cx="1155694" cy="900637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500" kern="1200" dirty="0" smtClean="0"/>
            <a:t>2</a:t>
          </a:r>
          <a:endParaRPr lang="it-IT" sz="4500" kern="1200" dirty="0"/>
        </a:p>
      </dsp:txBody>
      <dsp:txXfrm>
        <a:off x="286597" y="947541"/>
        <a:ext cx="1155694" cy="900637"/>
      </dsp:txXfrm>
    </dsp:sp>
    <dsp:sp modelId="{17309735-2811-48FC-BC63-BA6F8B6EE863}">
      <dsp:nvSpPr>
        <dsp:cNvPr id="0" name=""/>
        <dsp:cNvSpPr/>
      </dsp:nvSpPr>
      <dsp:spPr>
        <a:xfrm rot="5400000">
          <a:off x="4045869" y="-797642"/>
          <a:ext cx="720510" cy="6282346"/>
        </a:xfrm>
        <a:prstGeom prst="round2SameRect">
          <a:avLst/>
        </a:prstGeom>
        <a:solidFill>
          <a:schemeClr val="accent4">
            <a:tint val="40000"/>
            <a:alpha val="90000"/>
            <a:hueOff val="6128682"/>
            <a:satOff val="-2613"/>
            <a:lumOff val="-262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6128682"/>
              <a:satOff val="-2613"/>
              <a:lumOff val="-262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 smtClean="0"/>
            <a:t>Individuare la data dell’accettazione e dell’inizio della prestazione</a:t>
          </a:r>
          <a:endParaRPr lang="it-IT" sz="2000" b="1" kern="1200" dirty="0"/>
        </a:p>
      </dsp:txBody>
      <dsp:txXfrm rot="5400000">
        <a:off x="4045869" y="-797642"/>
        <a:ext cx="720510" cy="6282346"/>
      </dsp:txXfrm>
    </dsp:sp>
    <dsp:sp modelId="{56897358-AB4A-44E3-A2FC-25FB04DA7C0A}">
      <dsp:nvSpPr>
        <dsp:cNvPr id="0" name=""/>
        <dsp:cNvSpPr/>
      </dsp:nvSpPr>
      <dsp:spPr>
        <a:xfrm>
          <a:off x="286597" y="1893211"/>
          <a:ext cx="1155694" cy="900637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500" kern="1200" dirty="0" smtClean="0"/>
            <a:t>3</a:t>
          </a:r>
          <a:endParaRPr lang="it-IT" sz="4500" kern="1200" dirty="0"/>
        </a:p>
      </dsp:txBody>
      <dsp:txXfrm>
        <a:off x="286597" y="1893211"/>
        <a:ext cx="1155694" cy="900637"/>
      </dsp:txXfrm>
    </dsp:sp>
    <dsp:sp modelId="{0375349A-77E5-477D-B59A-522CF797D298}">
      <dsp:nvSpPr>
        <dsp:cNvPr id="0" name=""/>
        <dsp:cNvSpPr/>
      </dsp:nvSpPr>
      <dsp:spPr>
        <a:xfrm rot="5400000">
          <a:off x="4040015" y="169483"/>
          <a:ext cx="720510" cy="6239431"/>
        </a:xfrm>
        <a:prstGeom prst="round2SameRect">
          <a:avLst/>
        </a:prstGeom>
        <a:solidFill>
          <a:schemeClr val="accent4">
            <a:tint val="40000"/>
            <a:alpha val="90000"/>
            <a:hueOff val="9193023"/>
            <a:satOff val="-3920"/>
            <a:lumOff val="-393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9193023"/>
              <a:satOff val="-3920"/>
              <a:lumOff val="-393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000" b="1" kern="1200" dirty="0" smtClean="0"/>
            <a:t>Avere a disposizione i dati richiesti per le registrazioni/segnalazioni</a:t>
          </a:r>
          <a:endParaRPr lang="it-IT" sz="2000" b="1" kern="1200" dirty="0"/>
        </a:p>
      </dsp:txBody>
      <dsp:txXfrm rot="5400000">
        <a:off x="4040015" y="169483"/>
        <a:ext cx="720510" cy="6239431"/>
      </dsp:txXfrm>
    </dsp:sp>
    <dsp:sp modelId="{EA44DD3D-4A62-4545-8DD6-07B79C7CFB78}">
      <dsp:nvSpPr>
        <dsp:cNvPr id="0" name=""/>
        <dsp:cNvSpPr/>
      </dsp:nvSpPr>
      <dsp:spPr>
        <a:xfrm>
          <a:off x="286597" y="2838880"/>
          <a:ext cx="1171297" cy="900637"/>
        </a:xfrm>
        <a:prstGeom prst="roundRect">
          <a:avLst/>
        </a:prstGeom>
        <a:solidFill>
          <a:schemeClr val="accent6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500" kern="1200" dirty="0" smtClean="0"/>
            <a:t>4</a:t>
          </a:r>
          <a:endParaRPr lang="it-IT" sz="4500" kern="1200" dirty="0"/>
        </a:p>
      </dsp:txBody>
      <dsp:txXfrm>
        <a:off x="286597" y="2838880"/>
        <a:ext cx="1171297" cy="90063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5F1160-16DC-49EA-8522-9678A14AC18E}">
      <dsp:nvSpPr>
        <dsp:cNvPr id="0" name=""/>
        <dsp:cNvSpPr/>
      </dsp:nvSpPr>
      <dsp:spPr>
        <a:xfrm>
          <a:off x="4686233" y="1198191"/>
          <a:ext cx="2304580" cy="548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708"/>
              </a:lnTo>
              <a:lnTo>
                <a:pt x="2304580" y="373708"/>
              </a:lnTo>
              <a:lnTo>
                <a:pt x="2304580" y="548385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F224A-901C-4A10-93AA-25E3C56CD918}">
      <dsp:nvSpPr>
        <dsp:cNvPr id="0" name=""/>
        <dsp:cNvSpPr/>
      </dsp:nvSpPr>
      <dsp:spPr>
        <a:xfrm>
          <a:off x="4640513" y="1198191"/>
          <a:ext cx="91440" cy="5483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8385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A8BE7F-2568-4250-8FD0-022986AA6F82}">
      <dsp:nvSpPr>
        <dsp:cNvPr id="0" name=""/>
        <dsp:cNvSpPr/>
      </dsp:nvSpPr>
      <dsp:spPr>
        <a:xfrm>
          <a:off x="2381653" y="2943911"/>
          <a:ext cx="1152290" cy="548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3708"/>
              </a:lnTo>
              <a:lnTo>
                <a:pt x="1152290" y="373708"/>
              </a:lnTo>
              <a:lnTo>
                <a:pt x="1152290" y="548385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72321-5A23-4C09-A83C-3CB11732A252}">
      <dsp:nvSpPr>
        <dsp:cNvPr id="0" name=""/>
        <dsp:cNvSpPr/>
      </dsp:nvSpPr>
      <dsp:spPr>
        <a:xfrm>
          <a:off x="1229363" y="2943911"/>
          <a:ext cx="1152290" cy="548385"/>
        </a:xfrm>
        <a:custGeom>
          <a:avLst/>
          <a:gdLst/>
          <a:ahLst/>
          <a:cxnLst/>
          <a:rect l="0" t="0" r="0" b="0"/>
          <a:pathLst>
            <a:path>
              <a:moveTo>
                <a:pt x="1152290" y="0"/>
              </a:moveTo>
              <a:lnTo>
                <a:pt x="1152290" y="373708"/>
              </a:lnTo>
              <a:lnTo>
                <a:pt x="0" y="373708"/>
              </a:lnTo>
              <a:lnTo>
                <a:pt x="0" y="548385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3CEDF2-6B1F-41BF-B321-451A86131B7A}">
      <dsp:nvSpPr>
        <dsp:cNvPr id="0" name=""/>
        <dsp:cNvSpPr/>
      </dsp:nvSpPr>
      <dsp:spPr>
        <a:xfrm>
          <a:off x="2381653" y="1198191"/>
          <a:ext cx="2304580" cy="548385"/>
        </a:xfrm>
        <a:custGeom>
          <a:avLst/>
          <a:gdLst/>
          <a:ahLst/>
          <a:cxnLst/>
          <a:rect l="0" t="0" r="0" b="0"/>
          <a:pathLst>
            <a:path>
              <a:moveTo>
                <a:pt x="2304580" y="0"/>
              </a:moveTo>
              <a:lnTo>
                <a:pt x="2304580" y="373708"/>
              </a:lnTo>
              <a:lnTo>
                <a:pt x="0" y="373708"/>
              </a:lnTo>
              <a:lnTo>
                <a:pt x="0" y="548385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C08DC7-40E6-4C37-B12E-0DE4F28B4BFC}">
      <dsp:nvSpPr>
        <dsp:cNvPr id="0" name=""/>
        <dsp:cNvSpPr/>
      </dsp:nvSpPr>
      <dsp:spPr>
        <a:xfrm>
          <a:off x="3269259" y="857"/>
          <a:ext cx="2833948" cy="11973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45000"/>
                <a:satMod val="155000"/>
              </a:schemeClr>
            </a:gs>
            <a:gs pos="60000">
              <a:schemeClr val="accent2">
                <a:shade val="95000"/>
                <a:satMod val="150000"/>
              </a:schemeClr>
            </a:gs>
            <a:gs pos="100000">
              <a:schemeClr val="accent2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owder">
          <a:bevelT h="508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64BAD74A-7DC9-42B3-AEBB-FD91C10CA570}">
      <dsp:nvSpPr>
        <dsp:cNvPr id="0" name=""/>
        <dsp:cNvSpPr/>
      </dsp:nvSpPr>
      <dsp:spPr>
        <a:xfrm>
          <a:off x="3478766" y="199889"/>
          <a:ext cx="2833948" cy="11973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b="1" kern="1200" dirty="0" smtClean="0"/>
            <a:t>OBBLIGO </a:t>
          </a:r>
          <a:r>
            <a:rPr lang="it-IT" sz="1700" b="1" kern="1200" dirty="0" err="1" smtClean="0"/>
            <a:t>DI</a:t>
          </a:r>
          <a:r>
            <a:rPr lang="it-IT" sz="1700" b="1" kern="1200" dirty="0" smtClean="0"/>
            <a:t> ADEGUATA VERIFICA DELLA CLIENTELA</a:t>
          </a:r>
          <a:endParaRPr lang="it-IT" sz="1700" b="1" kern="1200" dirty="0"/>
        </a:p>
      </dsp:txBody>
      <dsp:txXfrm>
        <a:off x="3478766" y="199889"/>
        <a:ext cx="2833948" cy="1197334"/>
      </dsp:txXfrm>
    </dsp:sp>
    <dsp:sp modelId="{BCFF88CA-0564-4CED-8903-58FD0716E42E}">
      <dsp:nvSpPr>
        <dsp:cNvPr id="0" name=""/>
        <dsp:cNvSpPr/>
      </dsp:nvSpPr>
      <dsp:spPr>
        <a:xfrm>
          <a:off x="1438870" y="1746576"/>
          <a:ext cx="1885565" cy="11973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E4D65EA-66C7-4ADA-B106-D57FD660DEC1}">
      <dsp:nvSpPr>
        <dsp:cNvPr id="0" name=""/>
        <dsp:cNvSpPr/>
      </dsp:nvSpPr>
      <dsp:spPr>
        <a:xfrm>
          <a:off x="1648377" y="1945608"/>
          <a:ext cx="1885565" cy="11973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 smtClean="0">
              <a:solidFill>
                <a:srgbClr val="FF0000"/>
              </a:solidFill>
            </a:rPr>
            <a:t>IDENTIFICAZIONE E VERIFICA DELL’IDENTITA’</a:t>
          </a:r>
          <a:endParaRPr lang="it-IT" sz="1200" b="1" kern="1200" dirty="0">
            <a:solidFill>
              <a:srgbClr val="FF0000"/>
            </a:solidFill>
          </a:endParaRPr>
        </a:p>
      </dsp:txBody>
      <dsp:txXfrm>
        <a:off x="1648377" y="1945608"/>
        <a:ext cx="1885565" cy="1197334"/>
      </dsp:txXfrm>
    </dsp:sp>
    <dsp:sp modelId="{C7980DFD-57E4-4A45-BC8E-B7E0B251FB53}">
      <dsp:nvSpPr>
        <dsp:cNvPr id="0" name=""/>
        <dsp:cNvSpPr/>
      </dsp:nvSpPr>
      <dsp:spPr>
        <a:xfrm>
          <a:off x="286580" y="3492296"/>
          <a:ext cx="1885565" cy="11973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4CA31A1-CB50-4BD0-9978-38C5B44BC13F}">
      <dsp:nvSpPr>
        <dsp:cNvPr id="0" name=""/>
        <dsp:cNvSpPr/>
      </dsp:nvSpPr>
      <dsp:spPr>
        <a:xfrm>
          <a:off x="496087" y="3691328"/>
          <a:ext cx="1885565" cy="11973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DEL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CLIENTE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(e verifica del potere di rappresentanza)</a:t>
          </a:r>
          <a:endParaRPr lang="it-IT" sz="1100" b="1" kern="1200" dirty="0"/>
        </a:p>
      </dsp:txBody>
      <dsp:txXfrm>
        <a:off x="496087" y="3691328"/>
        <a:ext cx="1885565" cy="1197334"/>
      </dsp:txXfrm>
    </dsp:sp>
    <dsp:sp modelId="{2E013CA1-631F-4336-ABB0-A872CCDEA08F}">
      <dsp:nvSpPr>
        <dsp:cNvPr id="0" name=""/>
        <dsp:cNvSpPr/>
      </dsp:nvSpPr>
      <dsp:spPr>
        <a:xfrm>
          <a:off x="2591160" y="3492296"/>
          <a:ext cx="1885565" cy="11973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F16F758-4CF7-46D0-995A-FE9F49B17142}">
      <dsp:nvSpPr>
        <dsp:cNvPr id="0" name=""/>
        <dsp:cNvSpPr/>
      </dsp:nvSpPr>
      <dsp:spPr>
        <a:xfrm>
          <a:off x="2800667" y="3691328"/>
          <a:ext cx="1885565" cy="11973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DELL’EVENTUALE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TITOLARE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/>
            <a:t>EFFETTIVO</a:t>
          </a:r>
          <a:endParaRPr lang="it-IT" sz="1100" b="1" kern="1200" dirty="0"/>
        </a:p>
      </dsp:txBody>
      <dsp:txXfrm>
        <a:off x="2800667" y="3691328"/>
        <a:ext cx="1885565" cy="1197334"/>
      </dsp:txXfrm>
    </dsp:sp>
    <dsp:sp modelId="{F26CE1AE-6693-4E78-81E3-25B91DB9BC23}">
      <dsp:nvSpPr>
        <dsp:cNvPr id="0" name=""/>
        <dsp:cNvSpPr/>
      </dsp:nvSpPr>
      <dsp:spPr>
        <a:xfrm>
          <a:off x="3743450" y="1746576"/>
          <a:ext cx="1885565" cy="11973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D0AD968-5599-4931-ACBF-E0CA6531ACDD}">
      <dsp:nvSpPr>
        <dsp:cNvPr id="0" name=""/>
        <dsp:cNvSpPr/>
      </dsp:nvSpPr>
      <dsp:spPr>
        <a:xfrm>
          <a:off x="3952957" y="1945608"/>
          <a:ext cx="1885565" cy="11973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>
              <a:solidFill>
                <a:srgbClr val="FF0000"/>
              </a:solidFill>
            </a:rPr>
            <a:t>OTTENERE INFORMAZIONI</a:t>
          </a:r>
          <a:br>
            <a:rPr lang="it-IT" sz="1100" b="1" kern="1200" dirty="0" smtClean="0">
              <a:solidFill>
                <a:srgbClr val="FF0000"/>
              </a:solidFill>
            </a:rPr>
          </a:br>
          <a:r>
            <a:rPr lang="it-IT" sz="1100" b="1" kern="1200" dirty="0" smtClean="0"/>
            <a:t>SU SCOPO E NATURA DELLA PRESTAZIONE PROFESSIONALE</a:t>
          </a:r>
          <a:endParaRPr lang="it-IT" sz="1100" b="1" kern="1200" dirty="0"/>
        </a:p>
      </dsp:txBody>
      <dsp:txXfrm>
        <a:off x="3952957" y="1945608"/>
        <a:ext cx="1885565" cy="1197334"/>
      </dsp:txXfrm>
    </dsp:sp>
    <dsp:sp modelId="{DD2E09AF-BB66-44EF-BD82-5C19D8B780D7}">
      <dsp:nvSpPr>
        <dsp:cNvPr id="0" name=""/>
        <dsp:cNvSpPr/>
      </dsp:nvSpPr>
      <dsp:spPr>
        <a:xfrm>
          <a:off x="6048030" y="1746576"/>
          <a:ext cx="1885565" cy="11973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931F137-385E-4225-899F-CB709F0AEA61}">
      <dsp:nvSpPr>
        <dsp:cNvPr id="0" name=""/>
        <dsp:cNvSpPr/>
      </dsp:nvSpPr>
      <dsp:spPr>
        <a:xfrm>
          <a:off x="6257538" y="1945608"/>
          <a:ext cx="1885565" cy="11973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kern="1200" dirty="0" smtClean="0">
              <a:solidFill>
                <a:srgbClr val="FF0000"/>
              </a:solidFill>
            </a:rPr>
            <a:t>CONTROLLO COSTANTE</a:t>
          </a:r>
          <a:br>
            <a:rPr lang="it-IT" sz="1100" b="1" kern="1200" dirty="0" smtClean="0">
              <a:solidFill>
                <a:srgbClr val="FF0000"/>
              </a:solidFill>
            </a:rPr>
          </a:br>
          <a:r>
            <a:rPr lang="it-IT" sz="1100" b="1" kern="1200" dirty="0" smtClean="0"/>
            <a:t>NEL CORSO DELLA PRESTAZIONE PROFESSIONALE</a:t>
          </a:r>
          <a:endParaRPr lang="it-IT" sz="1100" b="1" kern="1200" dirty="0"/>
        </a:p>
      </dsp:txBody>
      <dsp:txXfrm>
        <a:off x="6257538" y="1945608"/>
        <a:ext cx="1885565" cy="119733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4E9349-6545-4DE1-AD4E-189285259451}">
      <dsp:nvSpPr>
        <dsp:cNvPr id="0" name=""/>
        <dsp:cNvSpPr/>
      </dsp:nvSpPr>
      <dsp:spPr>
        <a:xfrm rot="5400000">
          <a:off x="4730423" y="-2463325"/>
          <a:ext cx="1087739" cy="601794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“titolare effettivo”: </a:t>
          </a:r>
          <a:r>
            <a:rPr lang="it-IT" sz="1200" b="1" kern="1200" dirty="0" smtClean="0"/>
            <a:t>la persona fisica </a:t>
          </a:r>
          <a:r>
            <a:rPr lang="it-IT" sz="1200" kern="1200" dirty="0" smtClean="0"/>
            <a:t>per conto della quale è realizzata un’operazione o un’attività, ovvero</a:t>
          </a:r>
          <a:r>
            <a:rPr lang="it-IT" sz="1200" b="1" kern="1200" dirty="0" smtClean="0"/>
            <a:t> nel caso di entità giuridiche la persona o le persone fisiche</a:t>
          </a:r>
          <a:r>
            <a:rPr lang="it-IT" sz="1200" kern="1200" dirty="0" smtClean="0"/>
            <a:t> che in ultima istanza, possiedono o controllano tale entità;</a:t>
          </a:r>
          <a:endParaRPr lang="it-IT" sz="1200" kern="1200" dirty="0"/>
        </a:p>
      </dsp:txBody>
      <dsp:txXfrm rot="5400000">
        <a:off x="4730423" y="-2463325"/>
        <a:ext cx="1087739" cy="6017946"/>
      </dsp:txXfrm>
    </dsp:sp>
    <dsp:sp modelId="{B94E473C-6271-4B4F-97D5-E249E69A63B5}">
      <dsp:nvSpPr>
        <dsp:cNvPr id="0" name=""/>
        <dsp:cNvSpPr/>
      </dsp:nvSpPr>
      <dsp:spPr>
        <a:xfrm>
          <a:off x="2553" y="2461"/>
          <a:ext cx="2262765" cy="108637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Art. 1, </a:t>
          </a:r>
          <a:r>
            <a:rPr lang="it-IT" sz="2400" kern="1200" dirty="0" err="1" smtClean="0"/>
            <a:t>co</a:t>
          </a:r>
          <a:r>
            <a:rPr lang="it-IT" sz="2400" kern="1200" dirty="0" smtClean="0"/>
            <a:t>. 2, lett. u)</a:t>
          </a:r>
          <a:endParaRPr lang="it-IT" sz="2400" kern="1200" dirty="0"/>
        </a:p>
      </dsp:txBody>
      <dsp:txXfrm>
        <a:off x="2553" y="2461"/>
        <a:ext cx="2262765" cy="1086373"/>
      </dsp:txXfrm>
    </dsp:sp>
    <dsp:sp modelId="{C03C1DD3-5826-4E15-8E94-78944835AAF8}">
      <dsp:nvSpPr>
        <dsp:cNvPr id="0" name=""/>
        <dsp:cNvSpPr/>
      </dsp:nvSpPr>
      <dsp:spPr>
        <a:xfrm rot="5400000">
          <a:off x="4776153" y="-1239543"/>
          <a:ext cx="1041481" cy="5974719"/>
        </a:xfrm>
        <a:prstGeom prst="round2SameRect">
          <a:avLst/>
        </a:prstGeom>
        <a:solidFill>
          <a:schemeClr val="accent2">
            <a:tint val="40000"/>
            <a:alpha val="90000"/>
            <a:hueOff val="-4347535"/>
            <a:satOff val="-5071"/>
            <a:lumOff val="-84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4347535"/>
              <a:satOff val="-5071"/>
              <a:lumOff val="-846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La/le persone fisiche che </a:t>
          </a:r>
          <a:r>
            <a:rPr lang="it-IT" sz="1200" b="1" kern="1200" dirty="0" smtClean="0"/>
            <a:t>possiedono o controllano </a:t>
          </a:r>
          <a:r>
            <a:rPr lang="it-IT" sz="1200" kern="1200" dirty="0" smtClean="0"/>
            <a:t>(direttamente o indirettamente) un’entità giuridica </a:t>
          </a:r>
          <a:r>
            <a:rPr lang="it-IT" sz="1200" b="1" kern="1200" dirty="0" smtClean="0"/>
            <a:t>(partecipazione pari al 25% + 1 al capitale sociale)</a:t>
          </a:r>
          <a:endParaRPr lang="it-IT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La/le persone fisiche che esercitano in altro modo il </a:t>
          </a:r>
          <a:r>
            <a:rPr lang="it-IT" sz="1200" b="1" kern="1200" dirty="0" smtClean="0"/>
            <a:t>controllo sulla direzione </a:t>
          </a:r>
          <a:r>
            <a:rPr lang="it-IT" sz="1200" kern="1200" dirty="0" smtClean="0"/>
            <a:t>di un’entità giuridica</a:t>
          </a:r>
          <a:endParaRPr lang="it-IT" sz="1200" kern="1200" dirty="0"/>
        </a:p>
      </dsp:txBody>
      <dsp:txXfrm rot="5400000">
        <a:off x="4776153" y="-1239543"/>
        <a:ext cx="1041481" cy="5974719"/>
      </dsp:txXfrm>
    </dsp:sp>
    <dsp:sp modelId="{3C4943C5-FEB1-454B-8BB1-995CC28EFE34}">
      <dsp:nvSpPr>
        <dsp:cNvPr id="0" name=""/>
        <dsp:cNvSpPr/>
      </dsp:nvSpPr>
      <dsp:spPr>
        <a:xfrm>
          <a:off x="2553" y="1179865"/>
          <a:ext cx="2306980" cy="1135902"/>
        </a:xfrm>
        <a:prstGeom prst="roundRect">
          <a:avLst/>
        </a:prstGeom>
        <a:gradFill rotWithShape="0">
          <a:gsLst>
            <a:gs pos="0">
              <a:schemeClr val="accent2">
                <a:hueOff val="-4533601"/>
                <a:satOff val="2618"/>
                <a:lumOff val="-4804"/>
                <a:alphaOff val="0"/>
                <a:shade val="45000"/>
                <a:satMod val="155000"/>
              </a:schemeClr>
            </a:gs>
            <a:gs pos="60000">
              <a:schemeClr val="accent2">
                <a:hueOff val="-4533601"/>
                <a:satOff val="2618"/>
                <a:lumOff val="-4804"/>
                <a:alphaOff val="0"/>
                <a:shade val="95000"/>
                <a:satMod val="150000"/>
              </a:schemeClr>
            </a:gs>
            <a:gs pos="100000">
              <a:schemeClr val="accent2">
                <a:hueOff val="-4533601"/>
                <a:satOff val="2618"/>
                <a:lumOff val="-4804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SOCIETA’</a:t>
          </a:r>
          <a:endParaRPr lang="it-IT" sz="2800" kern="1200" dirty="0"/>
        </a:p>
      </dsp:txBody>
      <dsp:txXfrm>
        <a:off x="2553" y="1179865"/>
        <a:ext cx="2306980" cy="1135902"/>
      </dsp:txXfrm>
    </dsp:sp>
    <dsp:sp modelId="{5A694F2C-0380-4A8A-BC21-769A5740BF1F}">
      <dsp:nvSpPr>
        <dsp:cNvPr id="0" name=""/>
        <dsp:cNvSpPr/>
      </dsp:nvSpPr>
      <dsp:spPr>
        <a:xfrm rot="5400000">
          <a:off x="4468516" y="322229"/>
          <a:ext cx="1656755" cy="5974719"/>
        </a:xfrm>
        <a:prstGeom prst="round2SameRect">
          <a:avLst/>
        </a:prstGeom>
        <a:solidFill>
          <a:schemeClr val="accent2">
            <a:tint val="40000"/>
            <a:alpha val="90000"/>
            <a:hueOff val="-8695070"/>
            <a:satOff val="-10141"/>
            <a:lumOff val="-1691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8695070"/>
              <a:satOff val="-10141"/>
              <a:lumOff val="-1691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b="0" kern="1200" dirty="0" smtClean="0"/>
            <a:t>se i futuri beneficiari </a:t>
          </a:r>
          <a:r>
            <a:rPr lang="it-IT" sz="1200" b="0" kern="1200" dirty="0" smtClean="0">
              <a:solidFill>
                <a:srgbClr val="FF0000"/>
              </a:solidFill>
            </a:rPr>
            <a:t>sono già stati determinati</a:t>
          </a:r>
          <a:r>
            <a:rPr lang="it-IT" sz="1200" b="0" kern="1200" dirty="0" smtClean="0"/>
            <a:t>, </a:t>
          </a:r>
          <a:r>
            <a:rPr lang="it-IT" sz="1200" kern="1200" dirty="0" smtClean="0"/>
            <a:t>la p.f. o le </a:t>
          </a:r>
          <a:r>
            <a:rPr lang="it-IT" sz="1200" b="1" kern="1200" dirty="0" smtClean="0"/>
            <a:t>p.f. beneficiarie del 25% o più </a:t>
          </a:r>
          <a:r>
            <a:rPr lang="it-IT" sz="1200" kern="1200" dirty="0" smtClean="0"/>
            <a:t>del patrimonio di un’entità giuridica;  </a:t>
          </a:r>
          <a:endParaRPr lang="it-IT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se le persone che beneficiano dell’entità giuridica </a:t>
          </a:r>
          <a:r>
            <a:rPr lang="it-IT" sz="1200" kern="1200" dirty="0" smtClean="0">
              <a:solidFill>
                <a:srgbClr val="FF0000"/>
              </a:solidFill>
            </a:rPr>
            <a:t>non sono ancora state determinate</a:t>
          </a:r>
          <a:r>
            <a:rPr lang="it-IT" sz="1200" kern="1200" dirty="0" smtClean="0"/>
            <a:t>, la categoria di </a:t>
          </a:r>
          <a:r>
            <a:rPr lang="it-IT" sz="1200" b="1" kern="1200" dirty="0" smtClean="0"/>
            <a:t>persone nel cui interesse principale è istituita </a:t>
          </a:r>
          <a:r>
            <a:rPr lang="it-IT" sz="1200" kern="1200" dirty="0" smtClean="0"/>
            <a:t>o agisce l’entità giuridica; 	 </a:t>
          </a:r>
          <a:endParaRPr lang="it-IT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La/le p.f. che esercitano un </a:t>
          </a:r>
          <a:r>
            <a:rPr lang="it-IT" sz="1200" b="1" kern="1200" dirty="0" smtClean="0"/>
            <a:t>controllo sul 25% o più </a:t>
          </a:r>
          <a:r>
            <a:rPr lang="it-IT" sz="1200" kern="1200" dirty="0" smtClean="0"/>
            <a:t>del patrimonio di un’entità giuridica.</a:t>
          </a:r>
          <a:endParaRPr lang="it-IT" sz="1200" kern="1200" dirty="0"/>
        </a:p>
      </dsp:txBody>
      <dsp:txXfrm rot="5400000">
        <a:off x="4468516" y="322229"/>
        <a:ext cx="1656755" cy="5974719"/>
      </dsp:txXfrm>
    </dsp:sp>
    <dsp:sp modelId="{E091E7BB-F83A-4221-AEB6-CDBD298F9DDF}">
      <dsp:nvSpPr>
        <dsp:cNvPr id="0" name=""/>
        <dsp:cNvSpPr/>
      </dsp:nvSpPr>
      <dsp:spPr>
        <a:xfrm>
          <a:off x="2553" y="2406115"/>
          <a:ext cx="2306980" cy="1806948"/>
        </a:xfrm>
        <a:prstGeom prst="roundRect">
          <a:avLst/>
        </a:prstGeom>
        <a:gradFill rotWithShape="0">
          <a:gsLst>
            <a:gs pos="0">
              <a:schemeClr val="accent2">
                <a:hueOff val="-9067202"/>
                <a:satOff val="5236"/>
                <a:lumOff val="-9607"/>
                <a:alphaOff val="0"/>
                <a:shade val="45000"/>
                <a:satMod val="155000"/>
              </a:schemeClr>
            </a:gs>
            <a:gs pos="60000">
              <a:schemeClr val="accent2">
                <a:hueOff val="-9067202"/>
                <a:satOff val="5236"/>
                <a:lumOff val="-9607"/>
                <a:alphaOff val="0"/>
                <a:shade val="95000"/>
                <a:satMod val="150000"/>
              </a:schemeClr>
            </a:gs>
            <a:gs pos="100000">
              <a:schemeClr val="accent2">
                <a:hueOff val="-9067202"/>
                <a:satOff val="5236"/>
                <a:lumOff val="-9607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ALTRE ENTITA’ GIURIDICHE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(Fondazioni, Trust, ecc.)</a:t>
          </a:r>
          <a:endParaRPr lang="it-IT" sz="1400" kern="1200" dirty="0"/>
        </a:p>
      </dsp:txBody>
      <dsp:txXfrm>
        <a:off x="2553" y="2406115"/>
        <a:ext cx="2306980" cy="180694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A40F3B-78D7-4C44-9BD6-E8E56CE690C7}">
      <dsp:nvSpPr>
        <dsp:cNvPr id="0" name=""/>
        <dsp:cNvSpPr/>
      </dsp:nvSpPr>
      <dsp:spPr>
        <a:xfrm>
          <a:off x="5143532" y="0"/>
          <a:ext cx="192233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tint val="4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SOCI  di </a:t>
          </a:r>
          <a:r>
            <a:rPr lang="it-IT" sz="1800" b="1" kern="1200" dirty="0" err="1" smtClean="0"/>
            <a:t>II°</a:t>
          </a:r>
          <a:r>
            <a:rPr lang="it-IT" sz="1800" b="1" kern="1200" dirty="0" smtClean="0"/>
            <a:t> LIVELLO</a:t>
          </a:r>
          <a:endParaRPr lang="it-IT" sz="1800" b="1" kern="1200" dirty="0"/>
        </a:p>
      </dsp:txBody>
      <dsp:txXfrm>
        <a:off x="5143532" y="0"/>
        <a:ext cx="1922334" cy="1219200"/>
      </dsp:txXfrm>
    </dsp:sp>
    <dsp:sp modelId="{15C58DBA-4403-4FAE-94BB-51B2FEBD4C5D}">
      <dsp:nvSpPr>
        <dsp:cNvPr id="0" name=""/>
        <dsp:cNvSpPr/>
      </dsp:nvSpPr>
      <dsp:spPr>
        <a:xfrm>
          <a:off x="3113605" y="0"/>
          <a:ext cx="192233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tint val="4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SOCI di </a:t>
          </a:r>
          <a:r>
            <a:rPr lang="it-IT" sz="1800" b="1" kern="1200" dirty="0" err="1" smtClean="0"/>
            <a:t>I°</a:t>
          </a:r>
          <a:r>
            <a:rPr lang="it-IT" sz="1800" b="1" kern="1200" dirty="0" smtClean="0"/>
            <a:t> LIVELLO</a:t>
          </a:r>
          <a:endParaRPr lang="it-IT" sz="1800" b="1" kern="1200" dirty="0"/>
        </a:p>
      </dsp:txBody>
      <dsp:txXfrm>
        <a:off x="3113605" y="0"/>
        <a:ext cx="1922334" cy="1219200"/>
      </dsp:txXfrm>
    </dsp:sp>
    <dsp:sp modelId="{7D20EE0A-0500-4820-8FCA-67A4E76D9578}">
      <dsp:nvSpPr>
        <dsp:cNvPr id="0" name=""/>
        <dsp:cNvSpPr/>
      </dsp:nvSpPr>
      <dsp:spPr>
        <a:xfrm>
          <a:off x="1104961" y="0"/>
          <a:ext cx="1922334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tint val="4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CLIENTE</a:t>
          </a:r>
          <a:endParaRPr lang="it-IT" sz="1800" b="1" kern="1200" dirty="0"/>
        </a:p>
      </dsp:txBody>
      <dsp:txXfrm>
        <a:off x="1104961" y="0"/>
        <a:ext cx="1922334" cy="1219200"/>
      </dsp:txXfrm>
    </dsp:sp>
    <dsp:sp modelId="{7CA14936-B50E-4EDB-8E49-8B2E912A0512}">
      <dsp:nvSpPr>
        <dsp:cNvPr id="0" name=""/>
        <dsp:cNvSpPr/>
      </dsp:nvSpPr>
      <dsp:spPr>
        <a:xfrm>
          <a:off x="1244524" y="2093681"/>
          <a:ext cx="1675244" cy="4340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SOCIETA’</a:t>
          </a:r>
          <a:endParaRPr lang="it-IT" sz="1400" b="1" kern="1200" dirty="0"/>
        </a:p>
      </dsp:txBody>
      <dsp:txXfrm>
        <a:off x="1244524" y="2093681"/>
        <a:ext cx="1675244" cy="434082"/>
      </dsp:txXfrm>
    </dsp:sp>
    <dsp:sp modelId="{EBB0356C-4036-43CB-B99A-6285D449CF8D}">
      <dsp:nvSpPr>
        <dsp:cNvPr id="0" name=""/>
        <dsp:cNvSpPr/>
      </dsp:nvSpPr>
      <dsp:spPr>
        <a:xfrm rot="17500715">
          <a:off x="2623360" y="1864314"/>
          <a:ext cx="940081" cy="19226"/>
        </a:xfrm>
        <a:custGeom>
          <a:avLst/>
          <a:gdLst/>
          <a:ahLst/>
          <a:cxnLst/>
          <a:rect l="0" t="0" r="0" b="0"/>
          <a:pathLst>
            <a:path>
              <a:moveTo>
                <a:pt x="0" y="9613"/>
              </a:moveTo>
              <a:lnTo>
                <a:pt x="940081" y="9613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b="1" kern="1200"/>
        </a:p>
      </dsp:txBody>
      <dsp:txXfrm rot="17500715">
        <a:off x="3069899" y="1850425"/>
        <a:ext cx="47004" cy="47004"/>
      </dsp:txXfrm>
    </dsp:sp>
    <dsp:sp modelId="{EC145B85-A809-49A6-8D90-6EBAFCEEB892}">
      <dsp:nvSpPr>
        <dsp:cNvPr id="0" name=""/>
        <dsp:cNvSpPr/>
      </dsp:nvSpPr>
      <dsp:spPr>
        <a:xfrm>
          <a:off x="3267034" y="1220091"/>
          <a:ext cx="1675244" cy="4340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PF 5%</a:t>
          </a:r>
          <a:endParaRPr lang="it-IT" sz="1400" b="1" kern="1200" dirty="0"/>
        </a:p>
      </dsp:txBody>
      <dsp:txXfrm>
        <a:off x="3267034" y="1220091"/>
        <a:ext cx="1675244" cy="434082"/>
      </dsp:txXfrm>
    </dsp:sp>
    <dsp:sp modelId="{8C968D3D-C6DA-4F83-8A8D-63BE72542B7D}">
      <dsp:nvSpPr>
        <dsp:cNvPr id="0" name=""/>
        <dsp:cNvSpPr/>
      </dsp:nvSpPr>
      <dsp:spPr>
        <a:xfrm rot="18770822">
          <a:off x="2838075" y="2113911"/>
          <a:ext cx="510652" cy="19226"/>
        </a:xfrm>
        <a:custGeom>
          <a:avLst/>
          <a:gdLst/>
          <a:ahLst/>
          <a:cxnLst/>
          <a:rect l="0" t="0" r="0" b="0"/>
          <a:pathLst>
            <a:path>
              <a:moveTo>
                <a:pt x="0" y="9613"/>
              </a:moveTo>
              <a:lnTo>
                <a:pt x="510652" y="9613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b="1" kern="1200"/>
        </a:p>
      </dsp:txBody>
      <dsp:txXfrm rot="18770822">
        <a:off x="3080635" y="2110758"/>
        <a:ext cx="25532" cy="25532"/>
      </dsp:txXfrm>
    </dsp:sp>
    <dsp:sp modelId="{72C506B6-7316-459D-B7A6-8E579C4678FC}">
      <dsp:nvSpPr>
        <dsp:cNvPr id="0" name=""/>
        <dsp:cNvSpPr/>
      </dsp:nvSpPr>
      <dsp:spPr>
        <a:xfrm>
          <a:off x="3267034" y="1719286"/>
          <a:ext cx="1675244" cy="4340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PG 25%</a:t>
          </a:r>
          <a:endParaRPr lang="it-IT" sz="1400" b="1" kern="1200" dirty="0"/>
        </a:p>
      </dsp:txBody>
      <dsp:txXfrm>
        <a:off x="3267034" y="1719286"/>
        <a:ext cx="1675244" cy="434082"/>
      </dsp:txXfrm>
    </dsp:sp>
    <dsp:sp modelId="{6B72BAA3-A31A-483F-BAC7-E53D192BC80E}">
      <dsp:nvSpPr>
        <dsp:cNvPr id="0" name=""/>
        <dsp:cNvSpPr/>
      </dsp:nvSpPr>
      <dsp:spPr>
        <a:xfrm rot="19457599">
          <a:off x="4902081" y="1801915"/>
          <a:ext cx="427658" cy="19226"/>
        </a:xfrm>
        <a:custGeom>
          <a:avLst/>
          <a:gdLst/>
          <a:ahLst/>
          <a:cxnLst/>
          <a:rect l="0" t="0" r="0" b="0"/>
          <a:pathLst>
            <a:path>
              <a:moveTo>
                <a:pt x="0" y="9613"/>
              </a:moveTo>
              <a:lnTo>
                <a:pt x="427658" y="9613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b="1" kern="1200"/>
        </a:p>
      </dsp:txBody>
      <dsp:txXfrm rot="19457599">
        <a:off x="5105219" y="1800837"/>
        <a:ext cx="21382" cy="21382"/>
      </dsp:txXfrm>
    </dsp:sp>
    <dsp:sp modelId="{B084EC11-2159-4A21-8469-33777EEAFF15}">
      <dsp:nvSpPr>
        <dsp:cNvPr id="0" name=""/>
        <dsp:cNvSpPr/>
      </dsp:nvSpPr>
      <dsp:spPr>
        <a:xfrm>
          <a:off x="5289544" y="1469688"/>
          <a:ext cx="1675244" cy="43408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5000"/>
                <a:satMod val="155000"/>
              </a:schemeClr>
            </a:gs>
            <a:gs pos="60000">
              <a:schemeClr val="accent4">
                <a:shade val="95000"/>
                <a:satMod val="150000"/>
              </a:schemeClr>
            </a:gs>
            <a:gs pos="100000">
              <a:schemeClr val="accent4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owder">
          <a:bevelT h="508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PF 50%</a:t>
          </a:r>
          <a:endParaRPr lang="it-IT" sz="1400" b="1" kern="1200" dirty="0"/>
        </a:p>
      </dsp:txBody>
      <dsp:txXfrm>
        <a:off x="5289544" y="1469688"/>
        <a:ext cx="1675244" cy="434082"/>
      </dsp:txXfrm>
    </dsp:sp>
    <dsp:sp modelId="{CDF8C68C-600C-4EDB-B96C-1EFF7C7B7375}">
      <dsp:nvSpPr>
        <dsp:cNvPr id="0" name=""/>
        <dsp:cNvSpPr/>
      </dsp:nvSpPr>
      <dsp:spPr>
        <a:xfrm rot="2142401">
          <a:off x="4902081" y="2051512"/>
          <a:ext cx="427658" cy="19226"/>
        </a:xfrm>
        <a:custGeom>
          <a:avLst/>
          <a:gdLst/>
          <a:ahLst/>
          <a:cxnLst/>
          <a:rect l="0" t="0" r="0" b="0"/>
          <a:pathLst>
            <a:path>
              <a:moveTo>
                <a:pt x="0" y="9613"/>
              </a:moveTo>
              <a:lnTo>
                <a:pt x="427658" y="9613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b="1" kern="1200"/>
        </a:p>
      </dsp:txBody>
      <dsp:txXfrm rot="2142401">
        <a:off x="5105219" y="2050434"/>
        <a:ext cx="21382" cy="21382"/>
      </dsp:txXfrm>
    </dsp:sp>
    <dsp:sp modelId="{4B0F1F8E-F9F3-407C-A9D4-DC50F8FE6228}">
      <dsp:nvSpPr>
        <dsp:cNvPr id="0" name=""/>
        <dsp:cNvSpPr/>
      </dsp:nvSpPr>
      <dsp:spPr>
        <a:xfrm>
          <a:off x="5289544" y="1968883"/>
          <a:ext cx="1675244" cy="43408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5000"/>
                <a:satMod val="155000"/>
              </a:schemeClr>
            </a:gs>
            <a:gs pos="60000">
              <a:schemeClr val="accent4">
                <a:shade val="95000"/>
                <a:satMod val="150000"/>
              </a:schemeClr>
            </a:gs>
            <a:gs pos="100000">
              <a:schemeClr val="accent4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owder">
          <a:bevelT h="508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PF 50%</a:t>
          </a:r>
          <a:endParaRPr lang="it-IT" sz="1400" b="1" kern="1200" dirty="0"/>
        </a:p>
      </dsp:txBody>
      <dsp:txXfrm>
        <a:off x="5289544" y="1968883"/>
        <a:ext cx="1675244" cy="434082"/>
      </dsp:txXfrm>
    </dsp:sp>
    <dsp:sp modelId="{2D10A6BE-5941-4486-83BA-1B9986442D92}">
      <dsp:nvSpPr>
        <dsp:cNvPr id="0" name=""/>
        <dsp:cNvSpPr/>
      </dsp:nvSpPr>
      <dsp:spPr>
        <a:xfrm rot="4099285">
          <a:off x="2623360" y="2737904"/>
          <a:ext cx="940081" cy="19226"/>
        </a:xfrm>
        <a:custGeom>
          <a:avLst/>
          <a:gdLst/>
          <a:ahLst/>
          <a:cxnLst/>
          <a:rect l="0" t="0" r="0" b="0"/>
          <a:pathLst>
            <a:path>
              <a:moveTo>
                <a:pt x="0" y="9613"/>
              </a:moveTo>
              <a:lnTo>
                <a:pt x="940081" y="9613"/>
              </a:lnTo>
            </a:path>
          </a:pathLst>
        </a:custGeom>
        <a:noFill/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b="1" kern="1200"/>
        </a:p>
      </dsp:txBody>
      <dsp:txXfrm rot="4099285">
        <a:off x="3069899" y="2724015"/>
        <a:ext cx="47004" cy="47004"/>
      </dsp:txXfrm>
    </dsp:sp>
    <dsp:sp modelId="{CC37161A-0C80-4464-AF57-7E809F90B36E}">
      <dsp:nvSpPr>
        <dsp:cNvPr id="0" name=""/>
        <dsp:cNvSpPr/>
      </dsp:nvSpPr>
      <dsp:spPr>
        <a:xfrm>
          <a:off x="3267034" y="2967271"/>
          <a:ext cx="1675244" cy="4340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PG 70%</a:t>
          </a:r>
          <a:endParaRPr lang="it-IT" sz="1400" b="1" kern="1200" dirty="0"/>
        </a:p>
      </dsp:txBody>
      <dsp:txXfrm>
        <a:off x="3267034" y="2967271"/>
        <a:ext cx="1675244" cy="434082"/>
      </dsp:txXfrm>
    </dsp:sp>
    <dsp:sp modelId="{FA98DB17-FDBA-4B28-9644-BB3DA9DB6388}">
      <dsp:nvSpPr>
        <dsp:cNvPr id="0" name=""/>
        <dsp:cNvSpPr/>
      </dsp:nvSpPr>
      <dsp:spPr>
        <a:xfrm rot="18289469">
          <a:off x="4811860" y="2925102"/>
          <a:ext cx="608102" cy="19226"/>
        </a:xfrm>
        <a:custGeom>
          <a:avLst/>
          <a:gdLst/>
          <a:ahLst/>
          <a:cxnLst/>
          <a:rect l="0" t="0" r="0" b="0"/>
          <a:pathLst>
            <a:path>
              <a:moveTo>
                <a:pt x="0" y="9613"/>
              </a:moveTo>
              <a:lnTo>
                <a:pt x="608102" y="9613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b="1" kern="1200"/>
        </a:p>
      </dsp:txBody>
      <dsp:txXfrm rot="18289469">
        <a:off x="5100708" y="2919513"/>
        <a:ext cx="30405" cy="30405"/>
      </dsp:txXfrm>
    </dsp:sp>
    <dsp:sp modelId="{F029A847-7A53-43E7-80D7-FDC25FA79D49}">
      <dsp:nvSpPr>
        <dsp:cNvPr id="0" name=""/>
        <dsp:cNvSpPr/>
      </dsp:nvSpPr>
      <dsp:spPr>
        <a:xfrm>
          <a:off x="5289544" y="2468077"/>
          <a:ext cx="1675244" cy="43408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45000"/>
                <a:satMod val="155000"/>
              </a:schemeClr>
            </a:gs>
            <a:gs pos="60000">
              <a:schemeClr val="accent2">
                <a:shade val="95000"/>
                <a:satMod val="150000"/>
              </a:schemeClr>
            </a:gs>
            <a:gs pos="100000">
              <a:schemeClr val="accent2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owder">
          <a:bevelT h="508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PF  70%</a:t>
          </a:r>
          <a:endParaRPr lang="it-IT" sz="1400" b="1" kern="1200" dirty="0"/>
        </a:p>
      </dsp:txBody>
      <dsp:txXfrm>
        <a:off x="5289544" y="2468077"/>
        <a:ext cx="1675244" cy="434082"/>
      </dsp:txXfrm>
    </dsp:sp>
    <dsp:sp modelId="{80903A79-9AE1-4796-A628-0ED926F6E814}">
      <dsp:nvSpPr>
        <dsp:cNvPr id="0" name=""/>
        <dsp:cNvSpPr/>
      </dsp:nvSpPr>
      <dsp:spPr>
        <a:xfrm>
          <a:off x="4942278" y="3174699"/>
          <a:ext cx="347265" cy="19226"/>
        </a:xfrm>
        <a:custGeom>
          <a:avLst/>
          <a:gdLst/>
          <a:ahLst/>
          <a:cxnLst/>
          <a:rect l="0" t="0" r="0" b="0"/>
          <a:pathLst>
            <a:path>
              <a:moveTo>
                <a:pt x="0" y="9613"/>
              </a:moveTo>
              <a:lnTo>
                <a:pt x="347265" y="9613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b="1" kern="1200"/>
        </a:p>
      </dsp:txBody>
      <dsp:txXfrm>
        <a:off x="5107229" y="3175631"/>
        <a:ext cx="17363" cy="17363"/>
      </dsp:txXfrm>
    </dsp:sp>
    <dsp:sp modelId="{1BC19C05-FCB1-4F7F-83B3-FBF3AF0574B8}">
      <dsp:nvSpPr>
        <dsp:cNvPr id="0" name=""/>
        <dsp:cNvSpPr/>
      </dsp:nvSpPr>
      <dsp:spPr>
        <a:xfrm>
          <a:off x="5289544" y="2967271"/>
          <a:ext cx="1675244" cy="43408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5000"/>
                <a:satMod val="155000"/>
              </a:schemeClr>
            </a:gs>
            <a:gs pos="60000">
              <a:schemeClr val="accent4">
                <a:shade val="95000"/>
                <a:satMod val="150000"/>
              </a:schemeClr>
            </a:gs>
            <a:gs pos="100000">
              <a:schemeClr val="accent4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owder">
          <a:bevelT h="508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PF  20%</a:t>
          </a:r>
          <a:endParaRPr lang="it-IT" sz="1400" b="1" kern="1200" dirty="0"/>
        </a:p>
      </dsp:txBody>
      <dsp:txXfrm>
        <a:off x="5289544" y="2967271"/>
        <a:ext cx="1675244" cy="434082"/>
      </dsp:txXfrm>
    </dsp:sp>
    <dsp:sp modelId="{F87FB120-71CA-402E-A5B0-958125DFE12E}">
      <dsp:nvSpPr>
        <dsp:cNvPr id="0" name=""/>
        <dsp:cNvSpPr/>
      </dsp:nvSpPr>
      <dsp:spPr>
        <a:xfrm rot="3310531">
          <a:off x="4811860" y="3424297"/>
          <a:ext cx="608102" cy="19226"/>
        </a:xfrm>
        <a:custGeom>
          <a:avLst/>
          <a:gdLst/>
          <a:ahLst/>
          <a:cxnLst/>
          <a:rect l="0" t="0" r="0" b="0"/>
          <a:pathLst>
            <a:path>
              <a:moveTo>
                <a:pt x="0" y="9613"/>
              </a:moveTo>
              <a:lnTo>
                <a:pt x="608102" y="9613"/>
              </a:lnTo>
            </a:path>
          </a:pathLst>
        </a:custGeom>
        <a:noFill/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b="1" kern="1200"/>
        </a:p>
      </dsp:txBody>
      <dsp:txXfrm rot="3310531">
        <a:off x="5100708" y="3418707"/>
        <a:ext cx="30405" cy="30405"/>
      </dsp:txXfrm>
    </dsp:sp>
    <dsp:sp modelId="{D269BB05-0453-4407-9D74-5552832D9B82}">
      <dsp:nvSpPr>
        <dsp:cNvPr id="0" name=""/>
        <dsp:cNvSpPr/>
      </dsp:nvSpPr>
      <dsp:spPr>
        <a:xfrm>
          <a:off x="5289544" y="3466466"/>
          <a:ext cx="1675244" cy="43408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45000"/>
                <a:satMod val="155000"/>
              </a:schemeClr>
            </a:gs>
            <a:gs pos="60000">
              <a:schemeClr val="accent4">
                <a:shade val="95000"/>
                <a:satMod val="150000"/>
              </a:schemeClr>
            </a:gs>
            <a:gs pos="100000">
              <a:schemeClr val="accent4"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owder">
          <a:bevelT h="508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/>
            <a:t>PG  10%</a:t>
          </a:r>
          <a:endParaRPr lang="it-IT" sz="1400" b="1" kern="1200" dirty="0"/>
        </a:p>
      </dsp:txBody>
      <dsp:txXfrm>
        <a:off x="5289544" y="3466466"/>
        <a:ext cx="1675244" cy="434082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5DD5BD-426E-4BD7-8E9E-CD4341529731}">
      <dsp:nvSpPr>
        <dsp:cNvPr id="0" name=""/>
        <dsp:cNvSpPr/>
      </dsp:nvSpPr>
      <dsp:spPr>
        <a:xfrm>
          <a:off x="2522" y="41637"/>
          <a:ext cx="2459588" cy="4896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ANALIZZARE</a:t>
          </a:r>
          <a:endParaRPr lang="it-IT" sz="1800" b="1" kern="1200" dirty="0"/>
        </a:p>
      </dsp:txBody>
      <dsp:txXfrm>
        <a:off x="2522" y="41637"/>
        <a:ext cx="2459588" cy="489600"/>
      </dsp:txXfrm>
    </dsp:sp>
    <dsp:sp modelId="{79649C2D-5B68-4B51-B2EC-619F9A51B802}">
      <dsp:nvSpPr>
        <dsp:cNvPr id="0" name=""/>
        <dsp:cNvSpPr/>
      </dsp:nvSpPr>
      <dsp:spPr>
        <a:xfrm>
          <a:off x="2522" y="531237"/>
          <a:ext cx="2459588" cy="349112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700" kern="1200" dirty="0" smtClean="0"/>
            <a:t>ANALISI DELLE TRANSAZIONI CONCLUSE </a:t>
          </a:r>
          <a:r>
            <a:rPr lang="it-IT" sz="1700" b="1" u="none" kern="1200" dirty="0" smtClean="0"/>
            <a:t>DURANTE TUTTA LA DURATA DEL RAPPORTO</a:t>
          </a:r>
          <a:endParaRPr lang="it-IT" sz="1700" b="1" u="none" kern="1200" dirty="0"/>
        </a:p>
      </dsp:txBody>
      <dsp:txXfrm>
        <a:off x="2522" y="531237"/>
        <a:ext cx="2459588" cy="3491125"/>
      </dsp:txXfrm>
    </dsp:sp>
    <dsp:sp modelId="{BE54750E-B8FC-4779-923A-95BF39251983}">
      <dsp:nvSpPr>
        <dsp:cNvPr id="0" name=""/>
        <dsp:cNvSpPr/>
      </dsp:nvSpPr>
      <dsp:spPr>
        <a:xfrm>
          <a:off x="2806452" y="41637"/>
          <a:ext cx="2459588" cy="4896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VERIFICARE</a:t>
          </a:r>
          <a:endParaRPr lang="it-IT" sz="1800" b="1" kern="1200" dirty="0"/>
        </a:p>
      </dsp:txBody>
      <dsp:txXfrm>
        <a:off x="2806452" y="41637"/>
        <a:ext cx="2459588" cy="489600"/>
      </dsp:txXfrm>
    </dsp:sp>
    <dsp:sp modelId="{193FD37F-8C77-4789-8127-0E1B9D0D99E7}">
      <dsp:nvSpPr>
        <dsp:cNvPr id="0" name=""/>
        <dsp:cNvSpPr/>
      </dsp:nvSpPr>
      <dsp:spPr>
        <a:xfrm>
          <a:off x="2806452" y="531237"/>
          <a:ext cx="2459588" cy="349112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700" kern="1200" dirty="0" smtClean="0"/>
            <a:t>CHE LE TRANSAZIONI SIANO COMPATIBILI: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700" kern="1200" dirty="0" smtClean="0"/>
            <a:t>con la conoscenza del cliente;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700" kern="1200" dirty="0" smtClean="0"/>
            <a:t>con le sue attività commerciali;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700" kern="1200" dirty="0" smtClean="0"/>
            <a:t>col suo profilo di rischio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700" kern="1200" dirty="0" smtClean="0"/>
            <a:t>avendo riguardo, se necessario, all’origine dei fondi</a:t>
          </a:r>
          <a:endParaRPr lang="it-IT" sz="1700" kern="1200" dirty="0"/>
        </a:p>
      </dsp:txBody>
      <dsp:txXfrm>
        <a:off x="2806452" y="531237"/>
        <a:ext cx="2459588" cy="3491125"/>
      </dsp:txXfrm>
    </dsp:sp>
    <dsp:sp modelId="{F638A63C-BED9-45E1-9BCF-5C1588881F26}">
      <dsp:nvSpPr>
        <dsp:cNvPr id="0" name=""/>
        <dsp:cNvSpPr/>
      </dsp:nvSpPr>
      <dsp:spPr>
        <a:xfrm>
          <a:off x="5610383" y="41637"/>
          <a:ext cx="2459588" cy="4896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/>
            <a:t>AGGIORNARE</a:t>
          </a:r>
          <a:endParaRPr lang="it-IT" sz="1800" b="1" kern="1200" dirty="0"/>
        </a:p>
      </dsp:txBody>
      <dsp:txXfrm>
        <a:off x="5610383" y="41637"/>
        <a:ext cx="2459588" cy="489600"/>
      </dsp:txXfrm>
    </dsp:sp>
    <dsp:sp modelId="{69A6FFDB-57A6-485A-B11E-E494F30ED871}">
      <dsp:nvSpPr>
        <dsp:cNvPr id="0" name=""/>
        <dsp:cNvSpPr/>
      </dsp:nvSpPr>
      <dsp:spPr>
        <a:xfrm>
          <a:off x="5610383" y="531237"/>
          <a:ext cx="2459588" cy="349112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700" kern="1200" dirty="0" smtClean="0"/>
            <a:t>DOCUMENTI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700" kern="1200" dirty="0" smtClean="0"/>
            <a:t>DATI</a:t>
          </a:r>
          <a:endParaRPr lang="it-IT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700" kern="1200" dirty="0" smtClean="0"/>
            <a:t>INFORMAZIONI DETENUTE</a:t>
          </a:r>
          <a:endParaRPr lang="it-IT" sz="1700" kern="1200" dirty="0"/>
        </a:p>
      </dsp:txBody>
      <dsp:txXfrm>
        <a:off x="5610383" y="531237"/>
        <a:ext cx="2459588" cy="34911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 minVer="12.0">
  <dgm:title val=""/>
  <dgm:desc val=""/>
  <dgm:catLst>
    <dgm:cat type="list" pri="40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100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2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presOf/>
        <dgm:constrLst/>
        <dgm:ruleLst/>
      </dgm:layoutNode>
      <dgm:layoutNode name="childText" styleLbl="align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presOf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604" cy="465341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970160" y="0"/>
            <a:ext cx="3038604" cy="465341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6559A380-07FB-46D0-AE3C-72A28928036A}" type="datetimeFigureOut">
              <a:rPr lang="it-IT" smtClean="0"/>
              <a:pPr/>
              <a:t>19/06/2012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8829574"/>
            <a:ext cx="3038604" cy="465340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970160" y="8829574"/>
            <a:ext cx="3038604" cy="465340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33FC8B55-E3DA-4FCB-9ED4-5D3C735A7DF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117" cy="463691"/>
          </a:xfrm>
          <a:prstGeom prst="rect">
            <a:avLst/>
          </a:prstGeom>
        </p:spPr>
        <p:txBody>
          <a:bodyPr vert="horz" lIns="91887" tIns="45943" rIns="91887" bIns="45943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it-IT" sz="1200">
                <a:latin typeface="+mn-lt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613" y="0"/>
            <a:ext cx="3037117" cy="463691"/>
          </a:xfrm>
          <a:prstGeom prst="rect">
            <a:avLst/>
          </a:prstGeom>
        </p:spPr>
        <p:txBody>
          <a:bodyPr vert="horz" lIns="91887" tIns="45943" rIns="91887" bIns="45943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it-IT" sz="1200">
                <a:latin typeface="+mn-lt"/>
              </a:defRPr>
            </a:lvl1pPr>
            <a:extLst/>
          </a:lstStyle>
          <a:p>
            <a:pPr>
              <a:defRPr/>
            </a:pPr>
            <a:fld id="{D63F130C-CBBD-4B6D-AE9A-FCB91EA711C6}" type="datetimeFigureOut">
              <a:rPr/>
              <a:pPr>
                <a:defRPr/>
              </a:pPr>
              <a:t>29/06/2010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87" tIns="45943" rIns="91887" bIns="45943" rtlCol="0" anchor="ctr"/>
          <a:lstStyle>
            <a:extLst/>
          </a:lstStyle>
          <a:p>
            <a:pPr lvl="0"/>
            <a:endParaRPr lang="it-I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74" y="4415602"/>
            <a:ext cx="5608654" cy="4183755"/>
          </a:xfrm>
          <a:prstGeom prst="rect">
            <a:avLst/>
          </a:prstGeom>
        </p:spPr>
        <p:txBody>
          <a:bodyPr vert="horz" lIns="91887" tIns="45943" rIns="91887" bIns="45943" rtlCol="0">
            <a:normAutofit/>
          </a:bodyPr>
          <a:lstStyle>
            <a:extLst/>
          </a:lstStyle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1204"/>
            <a:ext cx="3037117" cy="463691"/>
          </a:xfrm>
          <a:prstGeom prst="rect">
            <a:avLst/>
          </a:prstGeom>
        </p:spPr>
        <p:txBody>
          <a:bodyPr vert="horz" lIns="91887" tIns="45943" rIns="91887" bIns="45943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it-IT" sz="1200">
                <a:latin typeface="+mn-lt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613" y="8831204"/>
            <a:ext cx="3037117" cy="463691"/>
          </a:xfrm>
          <a:prstGeom prst="rect">
            <a:avLst/>
          </a:prstGeom>
        </p:spPr>
        <p:txBody>
          <a:bodyPr vert="horz" lIns="91887" tIns="45943" rIns="91887" bIns="45943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it-IT" sz="1200">
                <a:latin typeface="+mn-lt"/>
              </a:defRPr>
            </a:lvl1pPr>
            <a:extLst/>
          </a:lstStyle>
          <a:p>
            <a:pPr>
              <a:defRPr/>
            </a:pPr>
            <a:fld id="{C6293E1D-BE67-4167-93E4-CB7957A4F118}" type="slidenum">
              <a:rPr/>
              <a:pPr>
                <a:defRPr/>
              </a:pPr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it-I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it-I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it-I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it-I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it-I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DD46BC-EEA2-4522-9CC5-1BB45F33E3AE}" type="slidenum">
              <a:rPr lang="it-IT"/>
              <a:pPr/>
              <a:t>1</a:t>
            </a:fld>
            <a:endParaRPr lang="it-IT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67E74C-F5E9-4F38-95ED-507E1CCBB6D0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0E4096-E5AA-4833-BF77-770B10572AF6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93E1D-BE67-4167-93E4-CB7957A4F118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D0323-FC4A-4911-9140-4AD34213EA8D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C99979-91A6-4517-9F0F-BBE66A7C9AE2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F3BF4B-47D3-4F54-B1BB-3089663273A3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07A5A9-15A1-43DA-A4B2-0C9A39A16D33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8E8C68-C91F-4909-99AE-E5E7B2F717FD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E99FC5-7D5D-4C6A-82BB-47041A7014EF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E13753-9077-4ACD-B89A-6C73E755DE63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93E1D-BE67-4167-93E4-CB7957A4F118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F14287-5FA5-4F44-A7EA-C3BF09ACC501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01086E-F3BF-42D2-9CE6-813FE4DB3AD8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B95666EE-FEEC-4B83-A6A8-AF0C58F93D7D}" type="slidenum">
              <a:rPr lang="it-IT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B67A6EEF-4B72-4C79-9F79-C27B77B209B5}" type="slidenum">
              <a:rPr lang="it-IT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C78BEE18-9702-4444-BB8D-0042788FD420}" type="slidenum">
              <a:rPr lang="it-IT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72887547-BBEE-47A5-97D2-AEC47EB3E5B3}" type="slidenum">
              <a:rPr lang="it-IT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1974B72D-3241-4A3D-ACD2-E9A0AB1BA199}" type="slidenum">
              <a:rPr lang="it-IT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4D361DA3-50CE-4520-8DAD-E672E9F0D017}" type="slidenum">
              <a:rPr lang="it-IT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F5469441-1731-4C4A-928C-DED5F531E7F9}" type="slidenum">
              <a:rPr lang="it-IT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A0651174-8AB9-4B3D-AE11-37DDBBE78A6C}" type="slidenum">
              <a:rPr lang="it-IT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A26A36-9277-47D1-A560-EABB9E3CC6F1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71504725-2474-4FA4-B78A-5E74CBA365DC}" type="slidenum">
              <a:rPr lang="it-IT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7710973F-BD7D-487C-B5E7-271F004570BD}" type="slidenum">
              <a:rPr lang="it-IT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95A38594-B253-448B-9CB0-ABBB57AD38F2}" type="slidenum">
              <a:rPr lang="it-IT"/>
              <a:pPr/>
              <a:t>32</a:t>
            </a:fld>
            <a:endParaRPr 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05FA1E00-101D-4FD1-9708-FB73B1CD805F}" type="slidenum">
              <a:rPr lang="it-IT"/>
              <a:pPr/>
              <a:t>33</a:t>
            </a:fld>
            <a:endParaRPr 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9471F7EE-AAE3-4AAB-950B-CC0A5250EB05}" type="slidenum">
              <a:rPr lang="it-IT"/>
              <a:pPr/>
              <a:t>34</a:t>
            </a:fld>
            <a:endParaRPr lang="it-I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9471F7EE-AAE3-4AAB-950B-CC0A5250EB05}" type="slidenum">
              <a:rPr lang="it-IT"/>
              <a:pPr/>
              <a:t>35</a:t>
            </a:fld>
            <a:endParaRPr lang="it-I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4B769EE-6DF4-4A47-83CF-6B71D1AC2EE6}" type="slidenum">
              <a:rPr lang="it-IT"/>
              <a:pPr/>
              <a:t>36</a:t>
            </a:fld>
            <a:endParaRPr lang="it-I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8192059E-619A-42B5-B560-1D2243B72723}" type="slidenum">
              <a:rPr lang="it-IT"/>
              <a:pPr/>
              <a:t>37</a:t>
            </a:fld>
            <a:endParaRPr lang="it-IT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60B5C66-C5EC-4155-B5CE-536BCEDF5B36}" type="slidenum">
              <a:rPr lang="it-IT"/>
              <a:pPr/>
              <a:t>38</a:t>
            </a:fld>
            <a:endParaRPr lang="it-IT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42FB94A8-044D-4AFA-9E71-281CF96A5115}" type="slidenum">
              <a:rPr lang="it-IT"/>
              <a:pPr/>
              <a:t>39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2DC056-EAB2-4BA7-829C-CE15E3CF6F2D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332DE289-6B0C-40A9-8330-369D3058FE16}" type="slidenum">
              <a:rPr lang="it-IT"/>
              <a:pPr/>
              <a:t>40</a:t>
            </a:fld>
            <a:endParaRPr lang="it-IT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35ABC89-5589-4978-88BA-74B04F063AD6}" type="slidenum">
              <a:rPr lang="it-IT"/>
              <a:pPr/>
              <a:t>41</a:t>
            </a:fld>
            <a:endParaRPr lang="it-IT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197D8E46-1A45-4872-9246-B9F27B050CB7}" type="slidenum">
              <a:rPr lang="it-IT"/>
              <a:pPr/>
              <a:t>42</a:t>
            </a:fld>
            <a:endParaRPr lang="it-IT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A07D489-37AA-4C62-90DF-09C78315E9A1}" type="slidenum">
              <a:rPr lang="it-IT"/>
              <a:pPr/>
              <a:t>43</a:t>
            </a:fld>
            <a:endParaRPr lang="it-IT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21C7BF7-1B2A-4798-87F8-C4452FAECE82}" type="slidenum">
              <a:rPr lang="it-IT"/>
              <a:pPr/>
              <a:t>44</a:t>
            </a:fld>
            <a:endParaRPr lang="it-IT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23FA9FD-0F3A-4B89-BDA8-905657CFE862}" type="slidenum">
              <a:rPr lang="it-IT"/>
              <a:pPr/>
              <a:t>45</a:t>
            </a:fld>
            <a:endParaRPr lang="it-IT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8B235-6814-4A72-840F-F18A7DD49379}" type="slidenum">
              <a:rPr lang="it-IT" smtClean="0"/>
              <a:pPr/>
              <a:t>46</a:t>
            </a:fld>
            <a:endParaRPr lang="it-IT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05FE435-043D-48C3-B85D-40344A4584EF}" type="slidenum">
              <a:rPr lang="it-IT"/>
              <a:pPr/>
              <a:t>47</a:t>
            </a:fld>
            <a:endParaRPr lang="it-IT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8B235-6814-4A72-840F-F18A7DD49379}" type="slidenum">
              <a:rPr lang="it-IT" smtClean="0"/>
              <a:pPr/>
              <a:t>48</a:t>
            </a:fld>
            <a:endParaRPr lang="it-IT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34CE37C-32F4-41E6-BF9F-0EC86D5B7374}" type="slidenum">
              <a:rPr lang="it-IT"/>
              <a:pPr/>
              <a:t>49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93E1D-BE67-4167-93E4-CB7957A4F118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E746F96B-DB2E-4A20-B818-99413FA8EF17}" type="slidenum">
              <a:rPr lang="it-IT"/>
              <a:pPr/>
              <a:t>50</a:t>
            </a:fld>
            <a:endParaRPr lang="it-IT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8B235-6814-4A72-840F-F18A7DD49379}" type="slidenum">
              <a:rPr lang="it-IT" smtClean="0"/>
              <a:pPr/>
              <a:t>51</a:t>
            </a:fld>
            <a:endParaRPr lang="it-IT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8B235-6814-4A72-840F-F18A7DD49379}" type="slidenum">
              <a:rPr lang="it-IT" smtClean="0"/>
              <a:pPr/>
              <a:t>52</a:t>
            </a:fld>
            <a:endParaRPr lang="it-IT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8B235-6814-4A72-840F-F18A7DD49379}" type="slidenum">
              <a:rPr lang="it-IT" smtClean="0"/>
              <a:pPr/>
              <a:t>53</a:t>
            </a:fld>
            <a:endParaRPr lang="it-IT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8B235-6814-4A72-840F-F18A7DD49379}" type="slidenum">
              <a:rPr lang="it-IT" smtClean="0"/>
              <a:pPr/>
              <a:t>54</a:t>
            </a:fld>
            <a:endParaRPr lang="it-IT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697CAC-91F6-499F-849D-B733A5B587EE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55</a:t>
            </a:fld>
            <a:endParaRPr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697CAC-91F6-499F-849D-B733A5B587EE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56</a:t>
            </a:fld>
            <a:endParaRPr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38966C-8517-499D-B842-56259262984A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57</a:t>
            </a:fld>
            <a:endParaRPr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8D8B18-13D2-4BDD-90F2-B98798294E6F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58</a:t>
            </a:fld>
            <a:endParaRPr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6286AC-5AFC-4E97-AD48-238A179B85F4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59</a:t>
            </a:fld>
            <a:endParaRPr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B64AF1-934E-4A6A-AA21-248400787154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EE89FA-C834-406D-9C37-2731B50ADF72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60</a:t>
            </a:fld>
            <a:endParaRPr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6286AC-5AFC-4E97-AD48-238A179B85F4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61</a:t>
            </a:fld>
            <a:endParaRPr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dirty="0"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4AA942-4A81-410D-BC36-42887B29052B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8C158D-1EBD-4C35-8031-1056AF84A691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7E5E09-7F3B-49CF-9A20-8004D14E42CD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arrotondato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arrotondato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ol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20" name="Sottotitol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7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 smtClean="0"/>
              <a:t>30/6/2006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/>
              <a:t>ANTIRICICLAGGIO  F.M. Tufariello –  febbraio 2008</a:t>
            </a:r>
          </a:p>
        </p:txBody>
      </p:sp>
      <p:sp>
        <p:nvSpPr>
          <p:cNvPr id="9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71A46F00-4799-4CC5-8B55-CD767257A70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30/6/2006</a:t>
            </a:r>
            <a:endParaRPr lang="it-IT" sz="1100"/>
          </a:p>
        </p:txBody>
      </p:sp>
      <p:sp>
        <p:nvSpPr>
          <p:cNvPr id="5" name="Segnaposto piè di pa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ANTIRICICLAGGIO  F.M. Tufariello –  febbraio 2008</a:t>
            </a: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DF4DE-5E2F-4F3C-A328-A6CCE055C48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30/6/2006</a:t>
            </a:r>
            <a:endParaRPr lang="it-IT" sz="1100"/>
          </a:p>
        </p:txBody>
      </p:sp>
      <p:sp>
        <p:nvSpPr>
          <p:cNvPr id="5" name="Segnaposto piè di pagina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ANTIRICICLAGGIO  F.M. Tufariello –  febbraio 2008</a:t>
            </a:r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5E1E7-41FD-4C03-A8C9-5FC898ED7A2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 smtClean="0"/>
              <a:t>30/6/2006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/>
              <a:t>ANTIRICICLAGGIO  F.M. Tufariello –  febbraio 2008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86626C14-0393-4875-A5B7-5ADE463BA21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arrotondato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ttangolo arrotondato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 smtClean="0"/>
              <a:t>30/6/2006</a:t>
            </a:r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/>
              <a:t>ANTIRICICLAGGIO  F.M. Tufariello –  febbraio 2008</a:t>
            </a:r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BB0F8EE2-3AA0-46CE-A77F-97C0F673796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 smtClean="0"/>
              <a:t>30/6/2006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/>
              <a:t>ANTIRICICLAGGIO  F.M. Tufariello –  febbraio 2008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6D988F4C-C16F-4BB6-A812-7512150F3DB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 smtClean="0"/>
              <a:t>30/6/2006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/>
              <a:t>ANTIRICICLAGGIO  F.M. Tufariello –  febbraio 2008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C8CD80FB-40F7-4103-BB38-511E32B8C5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 smtClean="0"/>
              <a:t>30/6/2006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/>
              <a:t>ANTIRICICLAGGIO  F.M. Tufariello –  febbraio 2008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C25AB945-7008-4319-ADF9-75C1E7ECF43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 smtClean="0"/>
              <a:t>30/6/2006</a:t>
            </a:r>
            <a:endParaRPr lang="it-IT"/>
          </a:p>
        </p:txBody>
      </p:sp>
      <p:sp>
        <p:nvSpPr>
          <p:cNvPr id="4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5214938" y="0"/>
            <a:ext cx="3643312" cy="365125"/>
          </a:xfrm>
        </p:spPr>
        <p:txBody>
          <a:bodyPr/>
          <a:lstStyle>
            <a:lvl1pPr algn="r">
              <a:defRPr sz="8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/>
              <a:t>ANTIRICICLAGGIO  F.M. Tufariello –  febbraio 2008</a:t>
            </a:r>
            <a:endParaRPr lang="it-IT" dirty="0"/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539E0E0B-26C3-49B5-AAEA-BE858C9D269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 smtClean="0"/>
              <a:t>30/6/2006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/>
              <a:t>ANTIRICICLAGGIO  F.M. Tufariello –  febbraio 2008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335B07B2-54B5-449B-92AF-E8B3C17EA93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Arrotonda singolo angolo rettangolo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/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 smtClean="0"/>
              <a:t>30/6/2006</a:t>
            </a:r>
            <a:endParaRPr lang="it-IT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it-IT"/>
              <a:t>ANTIRICICLAGGIO  F.M. Tufariello –  febbraio 2008</a:t>
            </a:r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DD3B6A32-EF05-4C48-92F3-DEDB002977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ttangolo arrotondat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Segnaposto titolo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031" name="Segnaposto testo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it-IT" smtClean="0"/>
              <a:t>30/6/2006</a:t>
            </a:r>
            <a:endParaRPr lang="it-IT" sz="1100"/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it-IT"/>
              <a:t>ANTIRICICLAGGIO  F.M. Tufariello –  febbraio 2008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2BC5D9E-2F30-4664-B7FF-24B3B218C7D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12" Type="http://schemas.microsoft.com/office/2007/relationships/diagramDrawing" Target="../diagrams/drawing16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11" Type="http://schemas.openxmlformats.org/officeDocument/2006/relationships/diagramColors" Target="../diagrams/colors16.xml"/><Relationship Id="rId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6.xml"/><Relationship Id="rId4" Type="http://schemas.openxmlformats.org/officeDocument/2006/relationships/diagramLayout" Target="../diagrams/layout15.xml"/><Relationship Id="rId9" Type="http://schemas.openxmlformats.org/officeDocument/2006/relationships/diagramLayout" Target="../diagrams/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4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3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23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3.xml"/><Relationship Id="rId5" Type="http://schemas.openxmlformats.org/officeDocument/2006/relationships/diagramLayout" Target="../diagrams/layout23.xml"/><Relationship Id="rId4" Type="http://schemas.openxmlformats.org/officeDocument/2006/relationships/diagramData" Target="../diagrams/data23.xm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://uif.bacaditalia.it/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mailto:antiriciclaggio@consulentiidellavoropec.it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8"/>
          <p:cNvSpPr txBox="1">
            <a:spLocks noChangeArrowheads="1"/>
          </p:cNvSpPr>
          <p:nvPr/>
        </p:nvSpPr>
        <p:spPr bwMode="auto">
          <a:xfrm>
            <a:off x="827088" y="2060575"/>
            <a:ext cx="7416800" cy="2169825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5000" u="none" dirty="0" smtClean="0">
                <a:solidFill>
                  <a:srgbClr val="FF0000"/>
                </a:solidFill>
                <a:latin typeface="Univers" pitchFamily="34" charset="0"/>
                <a:ea typeface="Times New Roman" pitchFamily="18" charset="0"/>
                <a:cs typeface="Lucida Sans Unicode" pitchFamily="34" charset="0"/>
              </a:rPr>
              <a:t>“ANTIRICICLAGGIO”</a:t>
            </a:r>
            <a:r>
              <a:rPr lang="it-IT" sz="5000" u="none" dirty="0" smtClean="0">
                <a:solidFill>
                  <a:schemeClr val="tx1"/>
                </a:solidFill>
                <a:latin typeface="Univers" pitchFamily="34" charset="0"/>
                <a:ea typeface="Times New Roman" pitchFamily="18" charset="0"/>
                <a:cs typeface="Lucida Sans Unicode" pitchFamily="34" charset="0"/>
              </a:rPr>
              <a:t> </a:t>
            </a:r>
            <a:endParaRPr lang="it-IT" sz="5000" u="none" dirty="0">
              <a:solidFill>
                <a:schemeClr val="tx1"/>
              </a:solidFill>
              <a:latin typeface="Univers" pitchFamily="34" charset="0"/>
              <a:ea typeface="Times New Roman" pitchFamily="18" charset="0"/>
              <a:cs typeface="Lucida Sans Unicode" pitchFamily="34" charset="0"/>
            </a:endParaRPr>
          </a:p>
          <a:p>
            <a:pPr algn="ctr"/>
            <a:r>
              <a:rPr lang="it-IT" sz="3200" b="1" dirty="0" smtClean="0">
                <a:solidFill>
                  <a:srgbClr val="002060"/>
                </a:solidFill>
                <a:latin typeface="Univers" pitchFamily="34" charset="0"/>
                <a:ea typeface="Times New Roman" pitchFamily="18" charset="0"/>
                <a:cs typeface="Lucida Sans Unicode" pitchFamily="34" charset="0"/>
              </a:rPr>
              <a:t>Il Decreto legislativo 231/2007</a:t>
            </a:r>
          </a:p>
          <a:p>
            <a:pPr algn="ctr"/>
            <a:r>
              <a:rPr lang="it-IT" sz="3200" b="1" dirty="0" smtClean="0"/>
              <a:t>  </a:t>
            </a:r>
            <a:r>
              <a:rPr lang="it-IT" sz="3200" u="none" dirty="0" smtClean="0">
                <a:solidFill>
                  <a:srgbClr val="002060"/>
                </a:solidFill>
                <a:latin typeface="Univers" pitchFamily="34" charset="0"/>
                <a:ea typeface="Times New Roman" pitchFamily="18" charset="0"/>
                <a:cs typeface="Lucida Sans Unicode" pitchFamily="34" charset="0"/>
              </a:rPr>
              <a:t>gli </a:t>
            </a:r>
            <a:r>
              <a:rPr lang="it-IT" sz="3200" u="none" dirty="0">
                <a:solidFill>
                  <a:srgbClr val="002060"/>
                </a:solidFill>
                <a:latin typeface="Univers" pitchFamily="34" charset="0"/>
                <a:ea typeface="Times New Roman" pitchFamily="18" charset="0"/>
                <a:cs typeface="Lucida Sans Unicode" pitchFamily="34" charset="0"/>
              </a:rPr>
              <a:t>adempimenti obbligatori per il professionista</a:t>
            </a:r>
            <a:r>
              <a:rPr lang="it-IT" sz="3200" u="none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Lucida Sans Unicode" pitchFamily="34" charset="0"/>
              </a:rPr>
              <a:t> </a:t>
            </a:r>
          </a:p>
        </p:txBody>
      </p:sp>
      <p:sp>
        <p:nvSpPr>
          <p:cNvPr id="14339" name="Text Box 17"/>
          <p:cNvSpPr txBox="1">
            <a:spLocks noChangeArrowheads="1"/>
          </p:cNvSpPr>
          <p:nvPr/>
        </p:nvSpPr>
        <p:spPr bwMode="auto">
          <a:xfrm>
            <a:off x="899592" y="4509120"/>
            <a:ext cx="7704137" cy="3810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it-IT" sz="2500" dirty="0" smtClean="0">
                <a:solidFill>
                  <a:srgbClr val="002060"/>
                </a:solidFill>
              </a:rPr>
              <a:t>Taranto 19 GIUGNO 2012</a:t>
            </a:r>
            <a:endParaRPr lang="it-IT" sz="2500" u="none" dirty="0">
              <a:solidFill>
                <a:srgbClr val="002060"/>
              </a:solidFill>
            </a:endParaRPr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395288" y="5876925"/>
            <a:ext cx="849630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9525" indent="-9525" algn="r">
              <a:spcBef>
                <a:spcPct val="50000"/>
              </a:spcBef>
              <a:buClr>
                <a:srgbClr val="006699"/>
              </a:buClr>
              <a:defRPr/>
            </a:pPr>
            <a:r>
              <a:rPr lang="it-IT" sz="2000" u="none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cdl </a:t>
            </a:r>
            <a:r>
              <a:rPr lang="it-IT" sz="2000" u="none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Pietro Panzetta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626C14-0393-4875-A5B7-5ADE463BA219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3BD4581C-FC9D-4277-8BC7-BA1C102FBE49}" type="slidenum">
              <a:rPr lang="it-IT"/>
              <a:pPr>
                <a:defRPr/>
              </a:pPr>
              <a:t>10</a:t>
            </a:fld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500063" y="428625"/>
            <a:ext cx="8215312" cy="642938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QUANDO SORGE L’OBBLIGO</a:t>
            </a:r>
          </a:p>
          <a:p>
            <a:pPr algn="ctr">
              <a:defRPr/>
            </a:pPr>
            <a:r>
              <a:rPr lang="it-IT" sz="2000" dirty="0" err="1">
                <a:solidFill>
                  <a:srgbClr val="002060"/>
                </a:solidFill>
              </a:rPr>
              <a:t>DI</a:t>
            </a:r>
            <a:r>
              <a:rPr lang="it-IT" sz="2000" dirty="0">
                <a:solidFill>
                  <a:srgbClr val="002060"/>
                </a:solidFill>
              </a:rPr>
              <a:t> ADEGUATA VERIFICA DELLA CLIENTELA (art. 16)</a:t>
            </a:r>
          </a:p>
        </p:txBody>
      </p:sp>
      <p:sp>
        <p:nvSpPr>
          <p:cNvPr id="56324" name="Rettangolo 6"/>
          <p:cNvSpPr>
            <a:spLocks noChangeArrowheads="1"/>
          </p:cNvSpPr>
          <p:nvPr/>
        </p:nvSpPr>
        <p:spPr bwMode="auto">
          <a:xfrm>
            <a:off x="1174750" y="1428750"/>
            <a:ext cx="778668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ts val="2400"/>
              </a:spcBef>
              <a:buClr>
                <a:srgbClr val="A20000"/>
              </a:buClr>
              <a:buFont typeface="Verdana" pitchFamily="34" charset="0"/>
              <a:buAutoNum type="alphaLcParenR"/>
            </a:pPr>
            <a:r>
              <a:rPr lang="it-IT" sz="1600" dirty="0">
                <a:solidFill>
                  <a:srgbClr val="002060"/>
                </a:solidFill>
                <a:cs typeface="Arial" charset="0"/>
              </a:rPr>
              <a:t>quando la </a:t>
            </a:r>
            <a:r>
              <a:rPr lang="it-IT" sz="1600" b="1" dirty="0">
                <a:solidFill>
                  <a:srgbClr val="002060"/>
                </a:solidFill>
                <a:cs typeface="Arial" charset="0"/>
              </a:rPr>
              <a:t>prestazione professionale </a:t>
            </a:r>
            <a:r>
              <a:rPr lang="it-IT" sz="1600" dirty="0">
                <a:solidFill>
                  <a:srgbClr val="002060"/>
                </a:solidFill>
                <a:cs typeface="Arial" charset="0"/>
              </a:rPr>
              <a:t>ha ad oggetto </a:t>
            </a:r>
            <a:r>
              <a:rPr lang="it-IT" sz="1600" b="1" u="sng" dirty="0">
                <a:solidFill>
                  <a:srgbClr val="00B050"/>
                </a:solidFill>
                <a:cs typeface="Arial" charset="0"/>
              </a:rPr>
              <a:t>mezzi di pagamento, beni o utilità di valore</a:t>
            </a:r>
            <a:r>
              <a:rPr lang="it-IT" sz="1600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it-IT" sz="1600" b="1" dirty="0">
                <a:solidFill>
                  <a:srgbClr val="002060"/>
                </a:solidFill>
                <a:cs typeface="Arial" charset="0"/>
              </a:rPr>
              <a:t>pari o superiore a 15.000 </a:t>
            </a:r>
            <a:r>
              <a:rPr lang="it-IT" sz="1600" b="1" dirty="0" smtClean="0">
                <a:solidFill>
                  <a:srgbClr val="002060"/>
                </a:solidFill>
                <a:cs typeface="Arial" charset="0"/>
              </a:rPr>
              <a:t>euro;</a:t>
            </a:r>
            <a:endParaRPr lang="it-IT" sz="1600" b="1" dirty="0">
              <a:solidFill>
                <a:srgbClr val="002060"/>
              </a:solidFill>
              <a:cs typeface="Arial" charset="0"/>
            </a:endParaRPr>
          </a:p>
          <a:p>
            <a:pPr marL="342900" indent="-342900">
              <a:spcBef>
                <a:spcPts val="2400"/>
              </a:spcBef>
              <a:buClr>
                <a:srgbClr val="A20000"/>
              </a:buClr>
            </a:pPr>
            <a:endParaRPr lang="it-IT" sz="1600" dirty="0">
              <a:solidFill>
                <a:srgbClr val="002060"/>
              </a:solidFill>
              <a:cs typeface="Arial" charset="0"/>
            </a:endParaRPr>
          </a:p>
          <a:p>
            <a:pPr marL="342900" indent="-342900">
              <a:spcBef>
                <a:spcPts val="2400"/>
              </a:spcBef>
              <a:buClr>
                <a:srgbClr val="A20000"/>
              </a:buClr>
              <a:buFont typeface="Verdana" pitchFamily="34" charset="0"/>
              <a:buAutoNum type="alphaLcParenR" startAt="2"/>
            </a:pPr>
            <a:r>
              <a:rPr lang="it-IT" sz="1600" dirty="0">
                <a:solidFill>
                  <a:srgbClr val="002060"/>
                </a:solidFill>
                <a:cs typeface="Arial" charset="0"/>
              </a:rPr>
              <a:t>quando eseguono </a:t>
            </a:r>
            <a:r>
              <a:rPr lang="it-IT" sz="1600" b="1" dirty="0">
                <a:solidFill>
                  <a:srgbClr val="002060"/>
                </a:solidFill>
                <a:cs typeface="Arial" charset="0"/>
              </a:rPr>
              <a:t>prestazioni professionali occasionali </a:t>
            </a:r>
            <a:r>
              <a:rPr lang="it-IT" sz="1600" dirty="0">
                <a:solidFill>
                  <a:srgbClr val="002060"/>
                </a:solidFill>
                <a:cs typeface="Arial" charset="0"/>
              </a:rPr>
              <a:t>che comportino la </a:t>
            </a:r>
            <a:r>
              <a:rPr lang="it-IT" sz="1600" b="1" dirty="0">
                <a:solidFill>
                  <a:srgbClr val="002060"/>
                </a:solidFill>
                <a:cs typeface="Arial" charset="0"/>
              </a:rPr>
              <a:t>trasmissione o la movimentazione di </a:t>
            </a:r>
            <a:r>
              <a:rPr lang="it-IT" sz="1600" b="1" u="sng" dirty="0">
                <a:solidFill>
                  <a:srgbClr val="00B050"/>
                </a:solidFill>
                <a:cs typeface="Arial" charset="0"/>
              </a:rPr>
              <a:t>mezzi di pagamento</a:t>
            </a:r>
            <a:r>
              <a:rPr lang="it-IT" sz="1600" b="1" dirty="0">
                <a:solidFill>
                  <a:srgbClr val="00B050"/>
                </a:solidFill>
                <a:cs typeface="Arial" charset="0"/>
              </a:rPr>
              <a:t> </a:t>
            </a:r>
            <a:r>
              <a:rPr lang="it-IT" sz="1600" dirty="0">
                <a:solidFill>
                  <a:srgbClr val="002060"/>
                </a:solidFill>
                <a:cs typeface="Arial" charset="0"/>
              </a:rPr>
              <a:t>di importo pari o superiore a </a:t>
            </a:r>
            <a:r>
              <a:rPr lang="it-IT" sz="1600" b="1" dirty="0">
                <a:solidFill>
                  <a:srgbClr val="002060"/>
                </a:solidFill>
                <a:cs typeface="Arial" charset="0"/>
              </a:rPr>
              <a:t>15.000 euro </a:t>
            </a:r>
            <a:r>
              <a:rPr lang="it-IT" sz="1600" dirty="0" smtClean="0">
                <a:solidFill>
                  <a:srgbClr val="002060"/>
                </a:solidFill>
                <a:cs typeface="Arial" charset="0"/>
              </a:rPr>
              <a:t>indipendentemente dal fatto che siano effettuate con una operazione unica o con più operazioni che appaiono tra di loro collegate per realizzare un’operazione frazionata;</a:t>
            </a:r>
            <a:endParaRPr lang="it-IT" sz="1600" dirty="0">
              <a:solidFill>
                <a:srgbClr val="002060"/>
              </a:solidFill>
              <a:cs typeface="Arial" charset="0"/>
            </a:endParaRPr>
          </a:p>
          <a:p>
            <a:pPr marL="342900" indent="-342900">
              <a:spcBef>
                <a:spcPts val="2400"/>
              </a:spcBef>
              <a:buClr>
                <a:srgbClr val="A20000"/>
              </a:buClr>
              <a:buFont typeface="Verdana" pitchFamily="34" charset="0"/>
              <a:buAutoNum type="alphaLcParenR" startAt="2"/>
            </a:pPr>
            <a:r>
              <a:rPr lang="it-IT" sz="1600" u="sng" dirty="0">
                <a:solidFill>
                  <a:srgbClr val="002060"/>
                </a:solidFill>
                <a:cs typeface="Arial" charset="0"/>
              </a:rPr>
              <a:t>tutte le volte che </a:t>
            </a:r>
            <a:r>
              <a:rPr lang="it-IT" sz="1600" b="1" u="sng" dirty="0">
                <a:solidFill>
                  <a:srgbClr val="002060"/>
                </a:solidFill>
                <a:cs typeface="Arial" charset="0"/>
              </a:rPr>
              <a:t>l’operazione sia di valore indeterminato o non determinabile</a:t>
            </a:r>
            <a:r>
              <a:rPr lang="it-IT" sz="1600" b="1" dirty="0">
                <a:solidFill>
                  <a:srgbClr val="002060"/>
                </a:solidFill>
                <a:cs typeface="Arial" charset="0"/>
              </a:rPr>
              <a:t>. </a:t>
            </a:r>
            <a:endParaRPr lang="it-IT" sz="1600" dirty="0">
              <a:solidFill>
                <a:srgbClr val="002060"/>
              </a:solidFill>
              <a:cs typeface="Arial" charset="0"/>
            </a:endParaRPr>
          </a:p>
          <a:p>
            <a:pPr marL="342900" indent="-342900">
              <a:spcBef>
                <a:spcPts val="2400"/>
              </a:spcBef>
              <a:buClr>
                <a:srgbClr val="A20000"/>
              </a:buClr>
              <a:buFont typeface="Verdana" pitchFamily="34" charset="0"/>
              <a:buAutoNum type="alphaLcParenR" startAt="2"/>
            </a:pPr>
            <a:r>
              <a:rPr lang="it-IT" sz="1600" dirty="0">
                <a:solidFill>
                  <a:srgbClr val="FF0000"/>
                </a:solidFill>
                <a:cs typeface="Arial" charset="0"/>
              </a:rPr>
              <a:t>quando vi è </a:t>
            </a:r>
            <a:r>
              <a:rPr lang="it-IT" sz="1600" b="1" dirty="0">
                <a:solidFill>
                  <a:srgbClr val="FF0000"/>
                </a:solidFill>
                <a:cs typeface="Arial" charset="0"/>
              </a:rPr>
              <a:t>sospetto di riciclaggio o di finanziamento del terrorismo</a:t>
            </a:r>
            <a:r>
              <a:rPr lang="it-IT" sz="1600" dirty="0">
                <a:solidFill>
                  <a:srgbClr val="FF0000"/>
                </a:solidFill>
                <a:cs typeface="Arial" charset="0"/>
              </a:rPr>
              <a:t>, </a:t>
            </a:r>
            <a:r>
              <a:rPr lang="it-IT" sz="1600" u="sng" dirty="0">
                <a:solidFill>
                  <a:srgbClr val="FF0000"/>
                </a:solidFill>
                <a:cs typeface="Arial" charset="0"/>
              </a:rPr>
              <a:t>indipendentemente da qualsiasi deroga, esenzione o soglia applicabile</a:t>
            </a:r>
            <a:r>
              <a:rPr lang="it-IT" sz="1600" dirty="0">
                <a:solidFill>
                  <a:srgbClr val="002060"/>
                </a:solidFill>
                <a:cs typeface="Arial" charset="0"/>
              </a:rPr>
              <a:t>;</a:t>
            </a:r>
          </a:p>
          <a:p>
            <a:pPr marL="342900" indent="-342900">
              <a:spcBef>
                <a:spcPts val="2400"/>
              </a:spcBef>
              <a:buClr>
                <a:srgbClr val="A20000"/>
              </a:buClr>
              <a:buFont typeface="Verdana" pitchFamily="34" charset="0"/>
              <a:buAutoNum type="alphaLcParenR" startAt="2"/>
            </a:pPr>
            <a:r>
              <a:rPr lang="it-IT" sz="1600" dirty="0">
                <a:solidFill>
                  <a:srgbClr val="002060"/>
                </a:solidFill>
                <a:cs typeface="Arial" charset="0"/>
              </a:rPr>
              <a:t>quando vi sono </a:t>
            </a:r>
            <a:r>
              <a:rPr lang="it-IT" sz="1600" b="1" dirty="0">
                <a:solidFill>
                  <a:srgbClr val="002060"/>
                </a:solidFill>
                <a:cs typeface="Arial" charset="0"/>
              </a:rPr>
              <a:t>dubbi sulla veridicità o sull’adeguatezza dei dati </a:t>
            </a:r>
            <a:r>
              <a:rPr lang="it-IT" sz="1600" dirty="0">
                <a:solidFill>
                  <a:srgbClr val="002060"/>
                </a:solidFill>
                <a:cs typeface="Arial" charset="0"/>
              </a:rPr>
              <a:t>precedentemente ottenuti ai fini dell’identificazione di un cliente.</a:t>
            </a:r>
          </a:p>
        </p:txBody>
      </p:sp>
      <p:sp>
        <p:nvSpPr>
          <p:cNvPr id="9" name="Freccia in su 8"/>
          <p:cNvSpPr/>
          <p:nvPr/>
        </p:nvSpPr>
        <p:spPr>
          <a:xfrm>
            <a:off x="1646219" y="1988840"/>
            <a:ext cx="500066" cy="347348"/>
          </a:xfrm>
          <a:prstGeom prst="upArrow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Freccia in giù 9"/>
          <p:cNvSpPr/>
          <p:nvPr/>
        </p:nvSpPr>
        <p:spPr>
          <a:xfrm>
            <a:off x="1918524" y="2420888"/>
            <a:ext cx="500066" cy="347348"/>
          </a:xfrm>
          <a:prstGeom prst="downArrow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6331" name="CasellaDiTesto 10"/>
          <p:cNvSpPr txBox="1">
            <a:spLocks noChangeArrowheads="1"/>
          </p:cNvSpPr>
          <p:nvPr/>
        </p:nvSpPr>
        <p:spPr bwMode="auto">
          <a:xfrm>
            <a:off x="2360613" y="2060848"/>
            <a:ext cx="3425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b="1" dirty="0">
                <a:solidFill>
                  <a:srgbClr val="A20000"/>
                </a:solidFill>
              </a:rPr>
              <a:t>Anche avendo riguardo a</a:t>
            </a:r>
            <a:br>
              <a:rPr lang="it-IT" sz="1600" b="1" dirty="0">
                <a:solidFill>
                  <a:srgbClr val="A20000"/>
                </a:solidFill>
              </a:rPr>
            </a:br>
            <a:r>
              <a:rPr lang="it-IT" sz="1600" b="1" dirty="0">
                <a:solidFill>
                  <a:srgbClr val="A20000"/>
                </a:solidFill>
              </a:rPr>
              <a:t>operazioni frazionate o collegate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9BDE8C6D-BCF1-4F1D-853D-16C81934591F}" type="slidenum">
              <a:rPr lang="it-IT"/>
              <a:pPr>
                <a:defRPr/>
              </a:pPr>
              <a:t>11</a:t>
            </a:fld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QUANDO PROCEDERE ALLA VERIFICA </a:t>
            </a:r>
            <a:r>
              <a:rPr lang="it-IT" sz="1400" dirty="0">
                <a:solidFill>
                  <a:srgbClr val="002060"/>
                </a:solidFill>
              </a:rPr>
              <a:t>(Art. 19, </a:t>
            </a:r>
            <a:r>
              <a:rPr lang="it-IT" sz="1400" dirty="0" err="1">
                <a:solidFill>
                  <a:srgbClr val="002060"/>
                </a:solidFill>
              </a:rPr>
              <a:t>co</a:t>
            </a:r>
            <a:r>
              <a:rPr lang="it-IT" sz="1400" dirty="0">
                <a:solidFill>
                  <a:srgbClr val="002060"/>
                </a:solidFill>
              </a:rPr>
              <a:t>. 1)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7" name="Diagramma 6"/>
          <p:cNvGraphicFramePr/>
          <p:nvPr/>
        </p:nvGraphicFramePr>
        <p:xfrm>
          <a:off x="1928794" y="1214422"/>
          <a:ext cx="5476892" cy="3135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uppo 7"/>
          <p:cNvGrpSpPr/>
          <p:nvPr/>
        </p:nvGrpSpPr>
        <p:grpSpPr>
          <a:xfrm>
            <a:off x="4929190" y="4643446"/>
            <a:ext cx="2500330" cy="1714512"/>
            <a:chOff x="4313373" y="2096712"/>
            <a:chExt cx="1782216" cy="113594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9" name="Rettangolo 8"/>
            <p:cNvSpPr/>
            <p:nvPr/>
          </p:nvSpPr>
          <p:spPr>
            <a:xfrm>
              <a:off x="4313373" y="2096712"/>
              <a:ext cx="1782216" cy="1135949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ttangolo 9"/>
            <p:cNvSpPr/>
            <p:nvPr/>
          </p:nvSpPr>
          <p:spPr>
            <a:xfrm>
              <a:off x="4313373" y="2096712"/>
              <a:ext cx="1782216" cy="1135949"/>
            </a:xfrm>
            <a:prstGeom prst="rect">
              <a:avLst/>
            </a:prstGeom>
            <a:solidFill>
              <a:srgbClr val="92D050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4605" tIns="14605" rIns="14605" bIns="14605" spcCol="1270" anchor="ctr"/>
            <a:lstStyle/>
            <a:p>
              <a:pPr algn="ctr" defTabSz="10223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2300" dirty="0"/>
                <a:t>In occasione</a:t>
              </a:r>
              <a:br>
                <a:rPr lang="it-IT" sz="2300" dirty="0"/>
              </a:br>
              <a:r>
                <a:rPr lang="it-IT" sz="2300" dirty="0"/>
                <a:t> del primo contatto utile</a:t>
              </a:r>
              <a:endParaRPr lang="it-IT" sz="1600" dirty="0"/>
            </a:p>
          </p:txBody>
        </p:sp>
      </p:grpSp>
      <p:grpSp>
        <p:nvGrpSpPr>
          <p:cNvPr id="4" name="Gruppo 10"/>
          <p:cNvGrpSpPr/>
          <p:nvPr/>
        </p:nvGrpSpPr>
        <p:grpSpPr>
          <a:xfrm>
            <a:off x="1928794" y="4643446"/>
            <a:ext cx="2455786" cy="1714512"/>
            <a:chOff x="2154569" y="2073813"/>
            <a:chExt cx="1151557" cy="57577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Rettangolo 11"/>
            <p:cNvSpPr/>
            <p:nvPr/>
          </p:nvSpPr>
          <p:spPr>
            <a:xfrm>
              <a:off x="2154569" y="2073813"/>
              <a:ext cx="1151557" cy="575778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13" name="Rettangolo 12"/>
            <p:cNvSpPr/>
            <p:nvPr/>
          </p:nvSpPr>
          <p:spPr>
            <a:xfrm>
              <a:off x="2154569" y="2073813"/>
              <a:ext cx="1151557" cy="57577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780" tIns="17780" rIns="17780" bIns="17780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2000" dirty="0"/>
                <a:t>Nel momento in cui è conferito l’incarico o dell’esecuzione dell’operazione</a:t>
              </a:r>
            </a:p>
          </p:txBody>
        </p:sp>
      </p:grpSp>
      <p:sp>
        <p:nvSpPr>
          <p:cNvPr id="60424" name="CasellaDiTesto 14"/>
          <p:cNvSpPr txBox="1">
            <a:spLocks noChangeArrowheads="1"/>
          </p:cNvSpPr>
          <p:nvPr/>
        </p:nvSpPr>
        <p:spPr bwMode="auto">
          <a:xfrm>
            <a:off x="7500938" y="4929188"/>
            <a:ext cx="1198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dirty="0"/>
              <a:t>Circ. MEF</a:t>
            </a:r>
            <a:br>
              <a:rPr lang="it-IT" sz="1200" dirty="0"/>
            </a:br>
            <a:r>
              <a:rPr lang="it-IT" sz="1200" dirty="0" err="1"/>
              <a:t>Prot</a:t>
            </a:r>
            <a:r>
              <a:rPr lang="it-IT" sz="1200" dirty="0"/>
              <a:t>. 116098</a:t>
            </a:r>
            <a:br>
              <a:rPr lang="it-IT" sz="1200" dirty="0"/>
            </a:br>
            <a:r>
              <a:rPr lang="it-IT" sz="1200" dirty="0"/>
              <a:t>del 17/12/2008</a:t>
            </a:r>
          </a:p>
        </p:txBody>
      </p:sp>
      <p:sp>
        <p:nvSpPr>
          <p:cNvPr id="16" name="Freccia in giù 15"/>
          <p:cNvSpPr/>
          <p:nvPr/>
        </p:nvSpPr>
        <p:spPr>
          <a:xfrm>
            <a:off x="5915875" y="4305788"/>
            <a:ext cx="500066" cy="347348"/>
          </a:xfrm>
          <a:prstGeom prst="downArrow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Freccia in giù 16"/>
          <p:cNvSpPr/>
          <p:nvPr/>
        </p:nvSpPr>
        <p:spPr>
          <a:xfrm>
            <a:off x="2928926" y="4305788"/>
            <a:ext cx="500066" cy="347348"/>
          </a:xfrm>
          <a:prstGeom prst="downArrow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egnaposto numero diapositiva 2"/>
          <p:cNvSpPr>
            <a:spLocks noGrp="1"/>
          </p:cNvSpPr>
          <p:nvPr>
            <p:ph type="sldNum" sz="quarter" idx="12"/>
          </p:nvPr>
        </p:nvSpPr>
        <p:spPr bwMode="auto">
          <a:xfrm>
            <a:off x="7239000" y="6502400"/>
            <a:ext cx="1905000" cy="257175"/>
          </a:xfrm>
          <a:ln>
            <a:miter lim="800000"/>
            <a:headEnd/>
            <a:tailEnd/>
          </a:ln>
        </p:spPr>
        <p:txBody>
          <a:bodyPr rtlCol="0"/>
          <a:lstStyle/>
          <a:p>
            <a:pPr>
              <a:defRPr/>
            </a:pPr>
            <a:fld id="{FCF4A8D2-C14E-4E4E-B0A5-15D8CBD041BC}" type="slidenum">
              <a:rPr lang="it-IT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12</a:t>
            </a:fld>
            <a:endParaRPr lang="it-IT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1443" name="Text Box 14"/>
          <p:cNvSpPr txBox="1">
            <a:spLocks noChangeArrowheads="1"/>
          </p:cNvSpPr>
          <p:nvPr/>
        </p:nvSpPr>
        <p:spPr bwMode="auto">
          <a:xfrm>
            <a:off x="417513" y="1425575"/>
            <a:ext cx="8310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/>
              <a:t>L’obbligo di adeguata verifica del cliente rende </a:t>
            </a:r>
            <a:r>
              <a:rPr lang="it-IT" sz="2000" b="1">
                <a:solidFill>
                  <a:srgbClr val="C00000"/>
                </a:solidFill>
              </a:rPr>
              <a:t>opportuno</a:t>
            </a:r>
            <a:r>
              <a:rPr lang="it-IT" sz="2000" b="1"/>
              <a:t> (necessario) formalizzare per iscritto gli incarichi ricevuti per:</a:t>
            </a:r>
          </a:p>
        </p:txBody>
      </p:sp>
      <p:sp>
        <p:nvSpPr>
          <p:cNvPr id="61444" name="AutoShape 18"/>
          <p:cNvSpPr>
            <a:spLocks noChangeArrowheads="1"/>
          </p:cNvSpPr>
          <p:nvPr/>
        </p:nvSpPr>
        <p:spPr bwMode="auto">
          <a:xfrm>
            <a:off x="414338" y="1417638"/>
            <a:ext cx="8297862" cy="79692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graphicFrame>
        <p:nvGraphicFramePr>
          <p:cNvPr id="23" name="Diagramma 22"/>
          <p:cNvGraphicFramePr/>
          <p:nvPr/>
        </p:nvGraphicFramePr>
        <p:xfrm>
          <a:off x="600504" y="2456600"/>
          <a:ext cx="8011235" cy="3741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ttangolo 11"/>
          <p:cNvSpPr/>
          <p:nvPr/>
        </p:nvSpPr>
        <p:spPr>
          <a:xfrm>
            <a:off x="539552" y="404664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ASPETTI OPERATIVI – incarico professionale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923EBA61-0EB5-4907-B355-7A414FA2ACBD}" type="slidenum">
              <a:rPr lang="it-IT"/>
              <a:pPr>
                <a:defRPr/>
              </a:pPr>
              <a:t>13</a:t>
            </a:fld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OBBLIGHI PER PROFESSIONISTI</a:t>
            </a:r>
          </a:p>
        </p:txBody>
      </p:sp>
      <p:graphicFrame>
        <p:nvGraphicFramePr>
          <p:cNvPr id="7" name="Diagramma 6"/>
          <p:cNvGraphicFramePr/>
          <p:nvPr/>
        </p:nvGraphicFramePr>
        <p:xfrm>
          <a:off x="285720" y="1214422"/>
          <a:ext cx="8429684" cy="48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720141E1-705C-4B25-8400-74065A14F5F7}" type="slidenum">
              <a:rPr lang="it-IT"/>
              <a:pPr>
                <a:defRPr/>
              </a:pPr>
              <a:t>14</a:t>
            </a:fld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PROCESSO </a:t>
            </a:r>
            <a:r>
              <a:rPr lang="it-IT" sz="2000" dirty="0" err="1">
                <a:solidFill>
                  <a:srgbClr val="002060"/>
                </a:solidFill>
              </a:rPr>
              <a:t>DI</a:t>
            </a:r>
            <a:r>
              <a:rPr lang="it-IT" sz="2000" dirty="0">
                <a:solidFill>
                  <a:srgbClr val="002060"/>
                </a:solidFill>
              </a:rPr>
              <a:t> IDENTIFICAZIONE ORDINARIO</a:t>
            </a:r>
          </a:p>
        </p:txBody>
      </p:sp>
      <p:grpSp>
        <p:nvGrpSpPr>
          <p:cNvPr id="3" name="Gruppo 26"/>
          <p:cNvGrpSpPr/>
          <p:nvPr/>
        </p:nvGrpSpPr>
        <p:grpSpPr>
          <a:xfrm>
            <a:off x="478181" y="2071678"/>
            <a:ext cx="1596085" cy="582264"/>
            <a:chOff x="1038358" y="1566907"/>
            <a:chExt cx="909339" cy="144000"/>
          </a:xfrm>
          <a:scene3d>
            <a:camera prst="orthographicFront"/>
            <a:lightRig rig="flat" dir="t"/>
          </a:scene3d>
        </p:grpSpPr>
        <p:sp>
          <p:nvSpPr>
            <p:cNvPr id="61" name="Rettangolo 60"/>
            <p:cNvSpPr/>
            <p:nvPr/>
          </p:nvSpPr>
          <p:spPr>
            <a:xfrm>
              <a:off x="1038358" y="1566907"/>
              <a:ext cx="909339" cy="144000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2">
                <a:hueOff val="-1813441"/>
                <a:satOff val="1047"/>
                <a:lumOff val="-1921"/>
                <a:alphaOff val="0"/>
              </a:schemeClr>
            </a:lnRef>
            <a:fillRef idx="3">
              <a:schemeClr val="accent2">
                <a:hueOff val="-1813441"/>
                <a:satOff val="1047"/>
                <a:lumOff val="-1921"/>
                <a:alphaOff val="0"/>
              </a:schemeClr>
            </a:fillRef>
            <a:effectRef idx="2">
              <a:schemeClr val="accent2">
                <a:hueOff val="-1813441"/>
                <a:satOff val="1047"/>
                <a:lumOff val="-192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2" name="Rettangolo 61"/>
            <p:cNvSpPr/>
            <p:nvPr/>
          </p:nvSpPr>
          <p:spPr>
            <a:xfrm>
              <a:off x="1038358" y="1566907"/>
              <a:ext cx="909339" cy="144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5560" tIns="20320" rIns="35560" bIns="20320" spcCol="1270" anchor="ctr"/>
            <a:lstStyle/>
            <a:p>
              <a:pPr algn="ctr" defTabSz="2222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>
                  <a:solidFill>
                    <a:schemeClr val="bg1"/>
                  </a:solidFill>
                </a:rPr>
                <a:t>CHI</a:t>
              </a:r>
            </a:p>
          </p:txBody>
        </p:sp>
      </p:grpSp>
      <p:grpSp>
        <p:nvGrpSpPr>
          <p:cNvPr id="4" name="Gruppo 27"/>
          <p:cNvGrpSpPr/>
          <p:nvPr/>
        </p:nvGrpSpPr>
        <p:grpSpPr>
          <a:xfrm>
            <a:off x="478181" y="2679279"/>
            <a:ext cx="1596085" cy="3250051"/>
            <a:chOff x="1038358" y="1710907"/>
            <a:chExt cx="909339" cy="786185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59" name="Rettangolo 58"/>
            <p:cNvSpPr/>
            <p:nvPr/>
          </p:nvSpPr>
          <p:spPr>
            <a:xfrm>
              <a:off x="1038358" y="1710907"/>
              <a:ext cx="909339" cy="786185"/>
            </a:xfrm>
            <a:prstGeom prst="rect">
              <a:avLst/>
            </a:prstGeom>
            <a:grpFill/>
            <a:sp3d extrusionH="12700" prstMaterial="plastic">
              <a:bevelT w="50800" h="50800"/>
            </a:sp3d>
          </p:spPr>
          <p:style>
            <a:lnRef idx="1">
              <a:schemeClr val="accent2">
                <a:tint val="40000"/>
                <a:alpha val="90000"/>
                <a:hueOff val="-1739014"/>
                <a:satOff val="-2028"/>
                <a:lumOff val="-338"/>
                <a:alphaOff val="0"/>
              </a:schemeClr>
            </a:lnRef>
            <a:fillRef idx="1">
              <a:schemeClr val="accent2">
                <a:tint val="40000"/>
                <a:alpha val="90000"/>
                <a:hueOff val="-1739014"/>
                <a:satOff val="-2028"/>
                <a:lumOff val="-338"/>
                <a:alphaOff val="0"/>
              </a:schemeClr>
            </a:fillRef>
            <a:effectRef idx="2">
              <a:schemeClr val="accent2">
                <a:tint val="40000"/>
                <a:alpha val="90000"/>
                <a:hueOff val="-1739014"/>
                <a:satOff val="-2028"/>
                <a:lumOff val="-33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0" name="Rettangolo 59"/>
            <p:cNvSpPr/>
            <p:nvPr/>
          </p:nvSpPr>
          <p:spPr>
            <a:xfrm>
              <a:off x="1038358" y="1710907"/>
              <a:ext cx="909339" cy="78618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26670" rIns="35560" bIns="40005" spcCol="1270"/>
            <a:lstStyle/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IL CLIENTE PERSONA FISICA</a:t>
              </a:r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b="1" dirty="0"/>
                <a:t>SE SOCIETA’ O ENTE</a:t>
              </a:r>
              <a:r>
                <a:rPr lang="it-IT" sz="1200" dirty="0"/>
                <a:t/>
              </a:r>
              <a:br>
                <a:rPr lang="it-IT" sz="1200" dirty="0"/>
              </a:br>
              <a:r>
                <a:rPr lang="it-IT" sz="1200" dirty="0"/>
                <a:t>I RELATIVI RAPPRESENTANTI DELEGATI ALLA FIRMA DELL’OPERAZIONE DA SVOLGERE </a:t>
              </a:r>
              <a:r>
                <a:rPr lang="it-IT" sz="1200" b="1" dirty="0"/>
                <a:t>(effettiva esistenza del potere di rappresentanza)</a:t>
              </a:r>
            </a:p>
          </p:txBody>
        </p:sp>
      </p:grpSp>
      <p:grpSp>
        <p:nvGrpSpPr>
          <p:cNvPr id="5" name="Gruppo 30"/>
          <p:cNvGrpSpPr/>
          <p:nvPr/>
        </p:nvGrpSpPr>
        <p:grpSpPr>
          <a:xfrm>
            <a:off x="2121255" y="2071678"/>
            <a:ext cx="1596085" cy="582264"/>
            <a:chOff x="2075006" y="1566907"/>
            <a:chExt cx="909339" cy="144000"/>
          </a:xfr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57" name="Rettangolo 56"/>
            <p:cNvSpPr/>
            <p:nvPr/>
          </p:nvSpPr>
          <p:spPr>
            <a:xfrm>
              <a:off x="2075006" y="1566907"/>
              <a:ext cx="909339" cy="144000"/>
            </a:xfrm>
            <a:prstGeom prst="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2">
                <a:hueOff val="-3626881"/>
                <a:satOff val="2094"/>
                <a:lumOff val="-3843"/>
                <a:alphaOff val="0"/>
              </a:schemeClr>
            </a:lnRef>
            <a:fillRef idx="3">
              <a:schemeClr val="accent2">
                <a:hueOff val="-3626881"/>
                <a:satOff val="2094"/>
                <a:lumOff val="-3843"/>
                <a:alphaOff val="0"/>
              </a:schemeClr>
            </a:fillRef>
            <a:effectRef idx="2">
              <a:schemeClr val="accent2">
                <a:hueOff val="-3626881"/>
                <a:satOff val="2094"/>
                <a:lumOff val="-384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Rettangolo 57"/>
            <p:cNvSpPr/>
            <p:nvPr/>
          </p:nvSpPr>
          <p:spPr>
            <a:xfrm>
              <a:off x="2075006" y="1566907"/>
              <a:ext cx="909339" cy="144000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5560" tIns="20320" rIns="35560" bIns="20320" spcCol="1270" anchor="ctr"/>
            <a:lstStyle/>
            <a:p>
              <a:pPr algn="ctr" defTabSz="2222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>
                  <a:solidFill>
                    <a:schemeClr val="bg1"/>
                  </a:solidFill>
                </a:rPr>
                <a:t>COME</a:t>
              </a:r>
            </a:p>
          </p:txBody>
        </p:sp>
      </p:grpSp>
      <p:grpSp>
        <p:nvGrpSpPr>
          <p:cNvPr id="6" name="Gruppo 34"/>
          <p:cNvGrpSpPr/>
          <p:nvPr/>
        </p:nvGrpSpPr>
        <p:grpSpPr>
          <a:xfrm>
            <a:off x="2123728" y="2708920"/>
            <a:ext cx="1596085" cy="3250051"/>
            <a:chOff x="2075006" y="1710907"/>
            <a:chExt cx="909339" cy="786185"/>
          </a:xfr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55" name="Rettangolo 54"/>
            <p:cNvSpPr/>
            <p:nvPr/>
          </p:nvSpPr>
          <p:spPr>
            <a:xfrm>
              <a:off x="2075006" y="1710907"/>
              <a:ext cx="909339" cy="786185"/>
            </a:xfrm>
            <a:prstGeom prst="rect">
              <a:avLst/>
            </a:prstGeom>
            <a:grpFill/>
            <a:sp3d extrusionH="12700" prstMaterial="plastic">
              <a:bevelT w="50800" h="50800"/>
            </a:sp3d>
          </p:spPr>
          <p:style>
            <a:lnRef idx="1">
              <a:schemeClr val="accent2">
                <a:tint val="40000"/>
                <a:alpha val="90000"/>
                <a:hueOff val="-3478028"/>
                <a:satOff val="-4056"/>
                <a:lumOff val="-676"/>
                <a:alphaOff val="0"/>
              </a:schemeClr>
            </a:lnRef>
            <a:fillRef idx="1">
              <a:schemeClr val="accent2">
                <a:tint val="40000"/>
                <a:alpha val="90000"/>
                <a:hueOff val="-3478028"/>
                <a:satOff val="-4056"/>
                <a:lumOff val="-676"/>
                <a:alphaOff val="0"/>
              </a:schemeClr>
            </a:fillRef>
            <a:effectRef idx="2">
              <a:schemeClr val="accent2">
                <a:tint val="40000"/>
                <a:alpha val="90000"/>
                <a:hueOff val="-3478028"/>
                <a:satOff val="-4056"/>
                <a:lumOff val="-676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6" name="Rettangolo 55"/>
            <p:cNvSpPr/>
            <p:nvPr/>
          </p:nvSpPr>
          <p:spPr>
            <a:xfrm>
              <a:off x="2075006" y="1710907"/>
              <a:ext cx="909339" cy="786185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26670" rIns="35560" bIns="40005" spcCol="1270"/>
            <a:lstStyle/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IN PRESENZA DEL CLIENTE</a:t>
              </a:r>
            </a:p>
          </p:txBody>
        </p:sp>
      </p:grpSp>
      <p:grpSp>
        <p:nvGrpSpPr>
          <p:cNvPr id="7" name="Gruppo 35"/>
          <p:cNvGrpSpPr/>
          <p:nvPr/>
        </p:nvGrpSpPr>
        <p:grpSpPr>
          <a:xfrm>
            <a:off x="3764329" y="2071678"/>
            <a:ext cx="1596085" cy="582264"/>
            <a:chOff x="3111653" y="1566907"/>
            <a:chExt cx="909339" cy="144000"/>
          </a:xfr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53" name="Rettangolo 52"/>
            <p:cNvSpPr/>
            <p:nvPr/>
          </p:nvSpPr>
          <p:spPr>
            <a:xfrm>
              <a:off x="3111653" y="1566907"/>
              <a:ext cx="909339" cy="144000"/>
            </a:xfrm>
            <a:prstGeom prst="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2">
                <a:hueOff val="-5440322"/>
                <a:satOff val="3142"/>
                <a:lumOff val="-5764"/>
                <a:alphaOff val="0"/>
              </a:schemeClr>
            </a:lnRef>
            <a:fillRef idx="3">
              <a:schemeClr val="accent2">
                <a:hueOff val="-5440322"/>
                <a:satOff val="3142"/>
                <a:lumOff val="-5764"/>
                <a:alphaOff val="0"/>
              </a:schemeClr>
            </a:fillRef>
            <a:effectRef idx="2">
              <a:schemeClr val="accent2">
                <a:hueOff val="-5440322"/>
                <a:satOff val="3142"/>
                <a:lumOff val="-576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ettangolo 53"/>
            <p:cNvSpPr/>
            <p:nvPr/>
          </p:nvSpPr>
          <p:spPr>
            <a:xfrm>
              <a:off x="3111653" y="1566907"/>
              <a:ext cx="909339" cy="144000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5560" tIns="20320" rIns="35560" bIns="20320" spcCol="1270" anchor="ctr"/>
            <a:lstStyle/>
            <a:p>
              <a:pPr algn="ctr" defTabSz="2222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>
                  <a:solidFill>
                    <a:schemeClr val="bg1"/>
                  </a:solidFill>
                </a:rPr>
                <a:t>DA CHI</a:t>
              </a:r>
            </a:p>
          </p:txBody>
        </p:sp>
      </p:grpSp>
      <p:grpSp>
        <p:nvGrpSpPr>
          <p:cNvPr id="8" name="Gruppo 36"/>
          <p:cNvGrpSpPr/>
          <p:nvPr/>
        </p:nvGrpSpPr>
        <p:grpSpPr>
          <a:xfrm>
            <a:off x="3764329" y="2679279"/>
            <a:ext cx="1596085" cy="3250051"/>
            <a:chOff x="3111653" y="1710907"/>
            <a:chExt cx="909339" cy="786185"/>
          </a:xfr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50" name="Rettangolo 49"/>
            <p:cNvSpPr/>
            <p:nvPr/>
          </p:nvSpPr>
          <p:spPr>
            <a:xfrm>
              <a:off x="3111653" y="1710907"/>
              <a:ext cx="909339" cy="786185"/>
            </a:xfrm>
            <a:prstGeom prst="rect">
              <a:avLst/>
            </a:prstGeom>
            <a:grpFill/>
            <a:sp3d extrusionH="12700" prstMaterial="plastic">
              <a:bevelT w="50800" h="50800"/>
            </a:sp3d>
          </p:spPr>
          <p:style>
            <a:lnRef idx="1">
              <a:schemeClr val="accent2">
                <a:tint val="40000"/>
                <a:alpha val="90000"/>
                <a:hueOff val="-5217042"/>
                <a:satOff val="-6085"/>
                <a:lumOff val="-1015"/>
                <a:alphaOff val="0"/>
              </a:schemeClr>
            </a:lnRef>
            <a:fillRef idx="1">
              <a:schemeClr val="accent2">
                <a:tint val="40000"/>
                <a:alpha val="90000"/>
                <a:hueOff val="-5217042"/>
                <a:satOff val="-6085"/>
                <a:lumOff val="-1015"/>
                <a:alphaOff val="0"/>
              </a:schemeClr>
            </a:fillRef>
            <a:effectRef idx="2">
              <a:schemeClr val="accent2">
                <a:tint val="40000"/>
                <a:alpha val="90000"/>
                <a:hueOff val="-5217042"/>
                <a:satOff val="-6085"/>
                <a:lumOff val="-101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2" name="Rettangolo 51"/>
            <p:cNvSpPr/>
            <p:nvPr/>
          </p:nvSpPr>
          <p:spPr>
            <a:xfrm>
              <a:off x="3111653" y="1710907"/>
              <a:ext cx="909339" cy="786185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26670" rIns="35560" bIns="40005" spcCol="1270"/>
            <a:lstStyle/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PROFESSIONISTA</a:t>
              </a:r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it-IT" sz="1200" dirty="0"/>
            </a:p>
            <a:p>
              <a:pPr marL="57150" lvl="1" indent="-57150" algn="ctr" defTabSz="22225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it-IT" sz="1200" dirty="0"/>
                <a:t>O ANCHE</a:t>
              </a:r>
              <a:br>
                <a:rPr lang="it-IT" sz="1200" dirty="0"/>
              </a:br>
              <a:r>
                <a:rPr lang="it-IT" sz="1200" dirty="0"/>
                <a:t>ATTRAVERSO</a:t>
              </a:r>
              <a:br>
                <a:rPr lang="it-IT" sz="1200" dirty="0"/>
              </a:br>
              <a:r>
                <a:rPr lang="it-IT" sz="1200" dirty="0"/>
                <a:t>PROPRI</a:t>
              </a:r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DIPENDENTI O COLLABORATORI</a:t>
              </a:r>
            </a:p>
          </p:txBody>
        </p:sp>
      </p:grpSp>
      <p:grpSp>
        <p:nvGrpSpPr>
          <p:cNvPr id="10" name="Gruppo 37"/>
          <p:cNvGrpSpPr/>
          <p:nvPr/>
        </p:nvGrpSpPr>
        <p:grpSpPr>
          <a:xfrm>
            <a:off x="5408633" y="2071678"/>
            <a:ext cx="1596085" cy="582264"/>
            <a:chOff x="4148301" y="1566907"/>
            <a:chExt cx="909339" cy="144000"/>
          </a:xfrm>
          <a:scene3d>
            <a:camera prst="orthographicFront"/>
            <a:lightRig rig="flat" dir="t"/>
          </a:scene3d>
        </p:grpSpPr>
        <p:sp>
          <p:nvSpPr>
            <p:cNvPr id="48" name="Rettangolo 47"/>
            <p:cNvSpPr/>
            <p:nvPr/>
          </p:nvSpPr>
          <p:spPr>
            <a:xfrm>
              <a:off x="4148301" y="1566907"/>
              <a:ext cx="909339" cy="144000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2">
                <a:hueOff val="-7253762"/>
                <a:satOff val="4189"/>
                <a:lumOff val="-7686"/>
                <a:alphaOff val="0"/>
              </a:schemeClr>
            </a:lnRef>
            <a:fillRef idx="3">
              <a:schemeClr val="accent2">
                <a:hueOff val="-7253762"/>
                <a:satOff val="4189"/>
                <a:lumOff val="-7686"/>
                <a:alphaOff val="0"/>
              </a:schemeClr>
            </a:fillRef>
            <a:effectRef idx="2">
              <a:schemeClr val="accent2">
                <a:hueOff val="-7253762"/>
                <a:satOff val="4189"/>
                <a:lumOff val="-76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Rettangolo 48"/>
            <p:cNvSpPr/>
            <p:nvPr/>
          </p:nvSpPr>
          <p:spPr>
            <a:xfrm>
              <a:off x="4148301" y="1566907"/>
              <a:ext cx="909339" cy="144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CBB04"/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5560" tIns="20320" rIns="35560" bIns="20320" spcCol="1270" anchor="ctr"/>
            <a:lstStyle/>
            <a:p>
              <a:pPr algn="ctr" defTabSz="2222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>
                  <a:solidFill>
                    <a:schemeClr val="bg1"/>
                  </a:solidFill>
                </a:rPr>
                <a:t>MEDIANTE</a:t>
              </a:r>
            </a:p>
          </p:txBody>
        </p:sp>
      </p:grpSp>
      <p:grpSp>
        <p:nvGrpSpPr>
          <p:cNvPr id="11" name="Gruppo 38"/>
          <p:cNvGrpSpPr/>
          <p:nvPr/>
        </p:nvGrpSpPr>
        <p:grpSpPr>
          <a:xfrm>
            <a:off x="5408633" y="2679279"/>
            <a:ext cx="1596085" cy="3250051"/>
            <a:chOff x="4148301" y="1710907"/>
            <a:chExt cx="909339" cy="786185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46" name="Rettangolo 45"/>
            <p:cNvSpPr/>
            <p:nvPr/>
          </p:nvSpPr>
          <p:spPr>
            <a:xfrm>
              <a:off x="4148301" y="1710907"/>
              <a:ext cx="909339" cy="786185"/>
            </a:xfrm>
            <a:prstGeom prst="rect">
              <a:avLst/>
            </a:prstGeom>
            <a:grpFill/>
            <a:sp3d extrusionH="12700" prstMaterial="plastic">
              <a:bevelT w="50800" h="50800"/>
            </a:sp3d>
          </p:spPr>
          <p:style>
            <a:lnRef idx="1">
              <a:schemeClr val="accent2">
                <a:tint val="40000"/>
                <a:alpha val="90000"/>
                <a:hueOff val="-6956056"/>
                <a:satOff val="-8113"/>
                <a:lumOff val="-1353"/>
                <a:alphaOff val="0"/>
              </a:schemeClr>
            </a:lnRef>
            <a:fillRef idx="1">
              <a:schemeClr val="accent2">
                <a:tint val="40000"/>
                <a:alpha val="90000"/>
                <a:hueOff val="-6956056"/>
                <a:satOff val="-8113"/>
                <a:lumOff val="-1353"/>
                <a:alphaOff val="0"/>
              </a:schemeClr>
            </a:fillRef>
            <a:effectRef idx="2">
              <a:schemeClr val="accent2">
                <a:tint val="40000"/>
                <a:alpha val="90000"/>
                <a:hueOff val="-6956056"/>
                <a:satOff val="-8113"/>
                <a:lumOff val="-1353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7" name="Rettangolo 46"/>
            <p:cNvSpPr/>
            <p:nvPr/>
          </p:nvSpPr>
          <p:spPr>
            <a:xfrm>
              <a:off x="4148301" y="1710907"/>
              <a:ext cx="909339" cy="786185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26670" rIns="35560" bIns="40005" spcCol="1270"/>
            <a:lstStyle/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DOCUMENTO </a:t>
              </a:r>
              <a:r>
                <a:rPr lang="it-IT" sz="1200" dirty="0" err="1"/>
                <a:t>DI</a:t>
              </a:r>
              <a:r>
                <a:rPr lang="it-IT" sz="1200" dirty="0"/>
                <a:t> IDENTITA’ NON SCADUTO</a:t>
              </a:r>
            </a:p>
          </p:txBody>
        </p:sp>
      </p:grpSp>
      <p:grpSp>
        <p:nvGrpSpPr>
          <p:cNvPr id="12" name="Gruppo 39"/>
          <p:cNvGrpSpPr/>
          <p:nvPr/>
        </p:nvGrpSpPr>
        <p:grpSpPr>
          <a:xfrm>
            <a:off x="7047881" y="2071678"/>
            <a:ext cx="1596085" cy="582264"/>
            <a:chOff x="5184948" y="1566907"/>
            <a:chExt cx="909339" cy="144000"/>
          </a:xfrm>
          <a:solidFill>
            <a:schemeClr val="accent6"/>
          </a:solidFill>
          <a:scene3d>
            <a:camera prst="orthographicFront"/>
            <a:lightRig rig="flat" dir="t"/>
          </a:scene3d>
        </p:grpSpPr>
        <p:sp>
          <p:nvSpPr>
            <p:cNvPr id="44" name="Rettangolo 43"/>
            <p:cNvSpPr/>
            <p:nvPr/>
          </p:nvSpPr>
          <p:spPr>
            <a:xfrm>
              <a:off x="5184948" y="1566907"/>
              <a:ext cx="909339" cy="144000"/>
            </a:xfrm>
            <a:prstGeom prst="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2">
                <a:hueOff val="-9067202"/>
                <a:satOff val="5236"/>
                <a:lumOff val="-9607"/>
                <a:alphaOff val="0"/>
              </a:schemeClr>
            </a:lnRef>
            <a:fillRef idx="3">
              <a:schemeClr val="accent2">
                <a:hueOff val="-9067202"/>
                <a:satOff val="5236"/>
                <a:lumOff val="-9607"/>
                <a:alphaOff val="0"/>
              </a:schemeClr>
            </a:fillRef>
            <a:effectRef idx="2">
              <a:schemeClr val="accent2">
                <a:hueOff val="-9067202"/>
                <a:satOff val="5236"/>
                <a:lumOff val="-960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Rettangolo 44"/>
            <p:cNvSpPr/>
            <p:nvPr/>
          </p:nvSpPr>
          <p:spPr>
            <a:xfrm>
              <a:off x="5184948" y="1566907"/>
              <a:ext cx="909339" cy="144000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5560" tIns="20320" rIns="35560" bIns="20320" spcCol="1270" anchor="ctr"/>
            <a:lstStyle/>
            <a:p>
              <a:pPr algn="ctr" defTabSz="2222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>
                  <a:solidFill>
                    <a:schemeClr val="bg1"/>
                  </a:solidFill>
                </a:rPr>
                <a:t>QUANDO</a:t>
              </a:r>
            </a:p>
          </p:txBody>
        </p:sp>
      </p:grpSp>
      <p:grpSp>
        <p:nvGrpSpPr>
          <p:cNvPr id="13" name="Gruppo 40"/>
          <p:cNvGrpSpPr/>
          <p:nvPr/>
        </p:nvGrpSpPr>
        <p:grpSpPr>
          <a:xfrm>
            <a:off x="7047881" y="2679279"/>
            <a:ext cx="1596085" cy="3250051"/>
            <a:chOff x="5184948" y="1710907"/>
            <a:chExt cx="909339" cy="786185"/>
          </a:xfrm>
          <a:solidFill>
            <a:srgbClr val="CC9900"/>
          </a:solidFill>
          <a:scene3d>
            <a:camera prst="orthographicFront"/>
            <a:lightRig rig="flat" dir="t"/>
          </a:scene3d>
        </p:grpSpPr>
        <p:sp>
          <p:nvSpPr>
            <p:cNvPr id="42" name="Rettangolo 41"/>
            <p:cNvSpPr/>
            <p:nvPr/>
          </p:nvSpPr>
          <p:spPr>
            <a:xfrm>
              <a:off x="5184948" y="1710907"/>
              <a:ext cx="909339" cy="786185"/>
            </a:xfrm>
            <a:prstGeom prst="rect">
              <a:avLst/>
            </a:prstGeom>
            <a:grpFill/>
            <a:sp3d extrusionH="12700" prstMaterial="plastic">
              <a:bevelT w="50800" h="50800"/>
            </a:sp3d>
          </p:spPr>
          <p:style>
            <a:lnRef idx="1">
              <a:schemeClr val="accent2">
                <a:tint val="40000"/>
                <a:alpha val="90000"/>
                <a:hueOff val="-8695070"/>
                <a:satOff val="-10141"/>
                <a:lumOff val="-1691"/>
                <a:alphaOff val="0"/>
              </a:schemeClr>
            </a:lnRef>
            <a:fillRef idx="1">
              <a:schemeClr val="accent2">
                <a:tint val="40000"/>
                <a:alpha val="90000"/>
                <a:hueOff val="-8695070"/>
                <a:satOff val="-10141"/>
                <a:lumOff val="-1691"/>
                <a:alphaOff val="0"/>
              </a:schemeClr>
            </a:fillRef>
            <a:effectRef idx="2">
              <a:schemeClr val="accent2">
                <a:tint val="40000"/>
                <a:alpha val="90000"/>
                <a:hueOff val="-8695070"/>
                <a:satOff val="-10141"/>
                <a:lumOff val="-1691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Rettangolo 42"/>
            <p:cNvSpPr/>
            <p:nvPr/>
          </p:nvSpPr>
          <p:spPr>
            <a:xfrm>
              <a:off x="5184948" y="1710907"/>
              <a:ext cx="909339" cy="786185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26670" rIns="35560" bIns="40005" spcCol="1270"/>
            <a:lstStyle/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AL MOMENTO </a:t>
              </a:r>
              <a:r>
                <a:rPr lang="it-IT" sz="1200" dirty="0" err="1"/>
                <a:t>DI</a:t>
              </a:r>
              <a:r>
                <a:rPr lang="it-IT" sz="1200" dirty="0"/>
                <a:t> CONFERIMENTO DELL’INCARICO</a:t>
              </a:r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AL MOMENTO </a:t>
              </a:r>
              <a:r>
                <a:rPr lang="it-IT" sz="1200" dirty="0" err="1"/>
                <a:t>DI</a:t>
              </a:r>
              <a:r>
                <a:rPr lang="it-IT" sz="1200" dirty="0"/>
                <a:t> ESECUZIONE DELL’OPERAZIONE</a:t>
              </a:r>
            </a:p>
          </p:txBody>
        </p:sp>
      </p:grpSp>
      <p:sp>
        <p:nvSpPr>
          <p:cNvPr id="65" name="Rettangolo 64"/>
          <p:cNvSpPr/>
          <p:nvPr/>
        </p:nvSpPr>
        <p:spPr>
          <a:xfrm>
            <a:off x="1218132" y="1214422"/>
            <a:ext cx="670946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IDENTIFICAZIONE DEL CLIENTE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A26D5B64-E3F6-47B8-9DA5-6BD7E78DCEE4}" type="slidenum">
              <a:rPr lang="it-IT"/>
              <a:pPr>
                <a:defRPr/>
              </a:pPr>
              <a:t>15</a:t>
            </a:fld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COME IDENTIFICARE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428625" y="1071563"/>
            <a:ext cx="3143250" cy="428625"/>
          </a:xfrm>
          <a:prstGeom prst="rect">
            <a:avLst/>
          </a:prstGeom>
          <a:solidFill>
            <a:srgbClr val="FFFFCC"/>
          </a:solidFill>
          <a:ln w="28575">
            <a:solidFill>
              <a:srgbClr val="A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100" b="1" dirty="0">
                <a:solidFill>
                  <a:schemeClr val="tx1"/>
                </a:solidFill>
              </a:rPr>
              <a:t>L’IDENTIFICAZIONE “ORDINARIA” DEVE AVVENIRE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714375" y="1758950"/>
            <a:ext cx="2571750" cy="428625"/>
          </a:xfrm>
          <a:prstGeom prst="rect">
            <a:avLst/>
          </a:prstGeom>
          <a:solidFill>
            <a:srgbClr val="CCFFFF"/>
          </a:solidFill>
          <a:ln w="28575">
            <a:solidFill>
              <a:srgbClr val="A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100" b="1" dirty="0">
                <a:solidFill>
                  <a:schemeClr val="tx1"/>
                </a:solidFill>
              </a:rPr>
              <a:t>IN PRESENZA DEL CLIENTE ED EFFETTUATA DAL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2265363" y="2330450"/>
            <a:ext cx="1155700" cy="2619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A2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100" b="1" dirty="0"/>
              <a:t>Professionista</a:t>
            </a:r>
          </a:p>
        </p:txBody>
      </p:sp>
      <p:sp>
        <p:nvSpPr>
          <p:cNvPr id="65543" name="CasellaDiTesto 15"/>
          <p:cNvSpPr txBox="1">
            <a:spLocks noChangeArrowheads="1"/>
          </p:cNvSpPr>
          <p:nvPr/>
        </p:nvSpPr>
        <p:spPr bwMode="auto">
          <a:xfrm>
            <a:off x="3836988" y="2401888"/>
            <a:ext cx="4922837" cy="769937"/>
          </a:xfrm>
          <a:prstGeom prst="rect">
            <a:avLst/>
          </a:prstGeom>
          <a:noFill/>
          <a:ln w="28575">
            <a:solidFill>
              <a:srgbClr val="A2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100" b="1"/>
              <a:t>Oppure:</a:t>
            </a:r>
          </a:p>
          <a:p>
            <a:r>
              <a:rPr lang="it-IT" sz="1100" b="1"/>
              <a:t>da dipendenti o collaboratori</a:t>
            </a:r>
          </a:p>
          <a:p>
            <a:r>
              <a:rPr lang="it-IT" sz="1100" b="1"/>
              <a:t>Soggetti con i quali è in corso un rapporto di esternalizzazione (art. 35)</a:t>
            </a:r>
          </a:p>
          <a:p>
            <a:endParaRPr lang="it-IT" sz="1100" b="1"/>
          </a:p>
        </p:txBody>
      </p:sp>
      <p:cxnSp>
        <p:nvCxnSpPr>
          <p:cNvPr id="18" name="Connettore 4 17"/>
          <p:cNvCxnSpPr>
            <a:stCxn id="12" idx="2"/>
            <a:endCxn id="13" idx="0"/>
          </p:cNvCxnSpPr>
          <p:nvPr/>
        </p:nvCxnSpPr>
        <p:spPr>
          <a:xfrm rot="5400000">
            <a:off x="1869282" y="1629569"/>
            <a:ext cx="260350" cy="1587"/>
          </a:xfrm>
          <a:prstGeom prst="bentConnector3">
            <a:avLst>
              <a:gd name="adj1" fmla="val 50000"/>
            </a:avLst>
          </a:prstGeom>
          <a:ln w="28575">
            <a:solidFill>
              <a:srgbClr val="A2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4 18"/>
          <p:cNvCxnSpPr>
            <a:stCxn id="15" idx="2"/>
            <a:endCxn id="65543" idx="1"/>
          </p:cNvCxnSpPr>
          <p:nvPr/>
        </p:nvCxnSpPr>
        <p:spPr>
          <a:xfrm rot="16200000" flipH="1">
            <a:off x="3242470" y="2193131"/>
            <a:ext cx="195262" cy="993775"/>
          </a:xfrm>
          <a:prstGeom prst="bentConnector2">
            <a:avLst/>
          </a:prstGeom>
          <a:ln w="28575">
            <a:solidFill>
              <a:srgbClr val="A2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4 19"/>
          <p:cNvCxnSpPr>
            <a:stCxn id="13" idx="2"/>
            <a:endCxn id="15" idx="1"/>
          </p:cNvCxnSpPr>
          <p:nvPr/>
        </p:nvCxnSpPr>
        <p:spPr>
          <a:xfrm rot="16200000" flipH="1">
            <a:off x="1995488" y="2192337"/>
            <a:ext cx="274638" cy="265113"/>
          </a:xfrm>
          <a:prstGeom prst="bentConnector2">
            <a:avLst/>
          </a:prstGeom>
          <a:ln w="28575">
            <a:solidFill>
              <a:srgbClr val="A2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ttangolo 24"/>
          <p:cNvSpPr/>
          <p:nvPr/>
        </p:nvSpPr>
        <p:spPr>
          <a:xfrm>
            <a:off x="857250" y="3116263"/>
            <a:ext cx="2286000" cy="642937"/>
          </a:xfrm>
          <a:prstGeom prst="rect">
            <a:avLst/>
          </a:prstGeom>
          <a:solidFill>
            <a:srgbClr val="CCFFFF"/>
          </a:solidFill>
          <a:ln w="28575">
            <a:solidFill>
              <a:srgbClr val="A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100" b="1" dirty="0">
                <a:solidFill>
                  <a:schemeClr val="tx1"/>
                </a:solidFill>
              </a:rPr>
              <a:t>SULLA BASE </a:t>
            </a:r>
            <a:r>
              <a:rPr lang="it-IT" sz="1100" b="1" dirty="0" err="1">
                <a:solidFill>
                  <a:schemeClr val="tx1"/>
                </a:solidFill>
              </a:rPr>
              <a:t>DI</a:t>
            </a:r>
            <a:r>
              <a:rPr lang="it-IT" sz="1100" b="1" dirty="0">
                <a:solidFill>
                  <a:schemeClr val="tx1"/>
                </a:solidFill>
              </a:rPr>
              <a:t> UN DOCUMENTO </a:t>
            </a:r>
            <a:r>
              <a:rPr lang="it-IT" sz="1100" b="1" dirty="0" err="1">
                <a:solidFill>
                  <a:schemeClr val="tx1"/>
                </a:solidFill>
              </a:rPr>
              <a:t>DI</a:t>
            </a:r>
            <a:r>
              <a:rPr lang="it-IT" sz="1100" b="1" dirty="0">
                <a:solidFill>
                  <a:schemeClr val="tx1"/>
                </a:solidFill>
              </a:rPr>
              <a:t> IDENTITÀ NON SCADUTO</a:t>
            </a:r>
          </a:p>
        </p:txBody>
      </p:sp>
      <p:cxnSp>
        <p:nvCxnSpPr>
          <p:cNvPr id="26" name="Connettore 4 25"/>
          <p:cNvCxnSpPr>
            <a:stCxn id="13" idx="2"/>
            <a:endCxn id="25" idx="0"/>
          </p:cNvCxnSpPr>
          <p:nvPr/>
        </p:nvCxnSpPr>
        <p:spPr>
          <a:xfrm rot="5400000">
            <a:off x="1535113" y="2652713"/>
            <a:ext cx="928687" cy="1587"/>
          </a:xfrm>
          <a:prstGeom prst="bentConnector3">
            <a:avLst>
              <a:gd name="adj1" fmla="val 50000"/>
            </a:avLst>
          </a:prstGeom>
          <a:ln w="28575">
            <a:solidFill>
              <a:srgbClr val="A2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549" name="Rettangolo 30"/>
          <p:cNvSpPr>
            <a:spLocks noChangeArrowheads="1"/>
          </p:cNvSpPr>
          <p:nvPr/>
        </p:nvSpPr>
        <p:spPr bwMode="auto">
          <a:xfrm>
            <a:off x="3836988" y="4187825"/>
            <a:ext cx="4949825" cy="431800"/>
          </a:xfrm>
          <a:prstGeom prst="rect">
            <a:avLst/>
          </a:prstGeom>
          <a:noFill/>
          <a:ln w="28575">
            <a:solidFill>
              <a:srgbClr val="A2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100" b="1"/>
              <a:t>carta d'identità, passaporto, patente di guida, patente nautica, libretto di pensione, ecc. (Artt. 1 e 35, DPR 445/2000)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2286000" y="3902075"/>
            <a:ext cx="1319213" cy="2619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A2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100" b="1" dirty="0"/>
              <a:t>Residenti             </a:t>
            </a:r>
          </a:p>
        </p:txBody>
      </p:sp>
      <p:cxnSp>
        <p:nvCxnSpPr>
          <p:cNvPr id="33" name="Connettore 4 19"/>
          <p:cNvCxnSpPr>
            <a:stCxn id="25" idx="2"/>
            <a:endCxn id="32" idx="1"/>
          </p:cNvCxnSpPr>
          <p:nvPr/>
        </p:nvCxnSpPr>
        <p:spPr>
          <a:xfrm rot="16200000" flipH="1">
            <a:off x="2005806" y="3753644"/>
            <a:ext cx="274638" cy="285750"/>
          </a:xfrm>
          <a:prstGeom prst="bentConnector2">
            <a:avLst/>
          </a:prstGeom>
          <a:ln w="28575">
            <a:solidFill>
              <a:srgbClr val="A2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4 18"/>
          <p:cNvCxnSpPr>
            <a:stCxn id="32" idx="2"/>
            <a:endCxn id="65549" idx="1"/>
          </p:cNvCxnSpPr>
          <p:nvPr/>
        </p:nvCxnSpPr>
        <p:spPr>
          <a:xfrm rot="16200000" flipH="1">
            <a:off x="3271838" y="3838575"/>
            <a:ext cx="239712" cy="890588"/>
          </a:xfrm>
          <a:prstGeom prst="bentConnector2">
            <a:avLst/>
          </a:prstGeom>
          <a:ln w="28575">
            <a:solidFill>
              <a:srgbClr val="A2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/>
          <p:cNvSpPr txBox="1"/>
          <p:nvPr/>
        </p:nvSpPr>
        <p:spPr>
          <a:xfrm>
            <a:off x="2286000" y="4687888"/>
            <a:ext cx="1843088" cy="2603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A2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100" b="1" dirty="0"/>
              <a:t>Soggetti non comunitari </a:t>
            </a:r>
          </a:p>
        </p:txBody>
      </p:sp>
      <p:cxnSp>
        <p:nvCxnSpPr>
          <p:cNvPr id="41" name="Connettore 4 18"/>
          <p:cNvCxnSpPr>
            <a:stCxn id="39" idx="2"/>
            <a:endCxn id="65555" idx="1"/>
          </p:cNvCxnSpPr>
          <p:nvPr/>
        </p:nvCxnSpPr>
        <p:spPr>
          <a:xfrm rot="16200000" flipH="1">
            <a:off x="3381375" y="4775201"/>
            <a:ext cx="282575" cy="628650"/>
          </a:xfrm>
          <a:prstGeom prst="bentConnector2">
            <a:avLst/>
          </a:prstGeom>
          <a:ln w="28575">
            <a:solidFill>
              <a:srgbClr val="A2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555" name="Rettangolo 41"/>
          <p:cNvSpPr>
            <a:spLocks noChangeArrowheads="1"/>
          </p:cNvSpPr>
          <p:nvPr/>
        </p:nvSpPr>
        <p:spPr bwMode="auto">
          <a:xfrm>
            <a:off x="3836988" y="5016500"/>
            <a:ext cx="4949825" cy="430213"/>
          </a:xfrm>
          <a:prstGeom prst="rect">
            <a:avLst/>
          </a:prstGeom>
          <a:noFill/>
          <a:ln w="28575">
            <a:solidFill>
              <a:srgbClr val="A2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100" b="1"/>
              <a:t>In assenza dei documenti  di cui sopra: Permesso di soggiorno o carta di soggiorno</a:t>
            </a:r>
          </a:p>
        </p:txBody>
      </p:sp>
      <p:cxnSp>
        <p:nvCxnSpPr>
          <p:cNvPr id="46" name="Connettore 4 19"/>
          <p:cNvCxnSpPr>
            <a:stCxn id="25" idx="2"/>
            <a:endCxn id="39" idx="1"/>
          </p:cNvCxnSpPr>
          <p:nvPr/>
        </p:nvCxnSpPr>
        <p:spPr>
          <a:xfrm rot="16200000" flipH="1">
            <a:off x="1613693" y="4145757"/>
            <a:ext cx="1058863" cy="285750"/>
          </a:xfrm>
          <a:prstGeom prst="bentConnector2">
            <a:avLst/>
          </a:prstGeom>
          <a:ln w="28575">
            <a:solidFill>
              <a:srgbClr val="A2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/>
          <p:cNvSpPr txBox="1"/>
          <p:nvPr/>
        </p:nvSpPr>
        <p:spPr>
          <a:xfrm>
            <a:off x="2286000" y="5484813"/>
            <a:ext cx="1357313" cy="2619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A2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1100" b="1" dirty="0"/>
              <a:t>Minori di età         </a:t>
            </a:r>
          </a:p>
        </p:txBody>
      </p:sp>
      <p:sp>
        <p:nvSpPr>
          <p:cNvPr id="65558" name="Rettangolo 49"/>
          <p:cNvSpPr>
            <a:spLocks noChangeArrowheads="1"/>
          </p:cNvSpPr>
          <p:nvPr/>
        </p:nvSpPr>
        <p:spPr bwMode="auto">
          <a:xfrm>
            <a:off x="3836988" y="5757863"/>
            <a:ext cx="4949825" cy="600075"/>
          </a:xfrm>
          <a:prstGeom prst="rect">
            <a:avLst/>
          </a:prstGeom>
          <a:noFill/>
          <a:ln w="28575">
            <a:solidFill>
              <a:srgbClr val="A2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100" b="1"/>
              <a:t>In assenza dei documenti  di cui sopra: certificato di nascita, provvedimento del giudice tutelare, fotografia autenticata + atto di nascita</a:t>
            </a:r>
          </a:p>
        </p:txBody>
      </p:sp>
      <p:cxnSp>
        <p:nvCxnSpPr>
          <p:cNvPr id="51" name="Connettore 4 18"/>
          <p:cNvCxnSpPr>
            <a:stCxn id="49" idx="2"/>
            <a:endCxn id="65558" idx="1"/>
          </p:cNvCxnSpPr>
          <p:nvPr/>
        </p:nvCxnSpPr>
        <p:spPr>
          <a:xfrm rot="16200000" flipH="1">
            <a:off x="3245644" y="5466556"/>
            <a:ext cx="311150" cy="871538"/>
          </a:xfrm>
          <a:prstGeom prst="bentConnector2">
            <a:avLst/>
          </a:prstGeom>
          <a:ln w="28575">
            <a:solidFill>
              <a:srgbClr val="A2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4 18"/>
          <p:cNvCxnSpPr>
            <a:stCxn id="25" idx="2"/>
            <a:endCxn id="49" idx="1"/>
          </p:cNvCxnSpPr>
          <p:nvPr/>
        </p:nvCxnSpPr>
        <p:spPr>
          <a:xfrm rot="16200000" flipH="1">
            <a:off x="1215231" y="4544219"/>
            <a:ext cx="1855788" cy="285750"/>
          </a:xfrm>
          <a:prstGeom prst="bentConnector2">
            <a:avLst/>
          </a:prstGeom>
          <a:ln w="28575">
            <a:solidFill>
              <a:srgbClr val="A2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7E19E187-D310-4B3B-AE68-BEF9B23F9C16}" type="slidenum">
              <a:rPr lang="it-IT"/>
              <a:pPr>
                <a:defRPr/>
              </a:pPr>
              <a:t>16</a:t>
            </a:fld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PROCESSO </a:t>
            </a:r>
            <a:r>
              <a:rPr lang="it-IT" sz="2000" dirty="0" err="1">
                <a:solidFill>
                  <a:srgbClr val="002060"/>
                </a:solidFill>
              </a:rPr>
              <a:t>DI</a:t>
            </a:r>
            <a:r>
              <a:rPr lang="it-IT" sz="2000" dirty="0">
                <a:solidFill>
                  <a:srgbClr val="002060"/>
                </a:solidFill>
              </a:rPr>
              <a:t> IDENTIFICAZIONE DEL CLIENTE</a:t>
            </a:r>
          </a:p>
        </p:txBody>
      </p:sp>
      <p:grpSp>
        <p:nvGrpSpPr>
          <p:cNvPr id="3" name="Gruppo 30"/>
          <p:cNvGrpSpPr/>
          <p:nvPr/>
        </p:nvGrpSpPr>
        <p:grpSpPr>
          <a:xfrm>
            <a:off x="821924" y="2000240"/>
            <a:ext cx="1859984" cy="582264"/>
            <a:chOff x="2075006" y="1566907"/>
            <a:chExt cx="909339" cy="144000"/>
          </a:xfrm>
          <a:scene3d>
            <a:camera prst="orthographicFront"/>
            <a:lightRig rig="flat" dir="t"/>
          </a:scene3d>
        </p:grpSpPr>
        <p:sp>
          <p:nvSpPr>
            <p:cNvPr id="57" name="Rettangolo 56"/>
            <p:cNvSpPr/>
            <p:nvPr/>
          </p:nvSpPr>
          <p:spPr>
            <a:xfrm>
              <a:off x="2075006" y="1566907"/>
              <a:ext cx="909339" cy="144000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2">
                <a:hueOff val="-3626881"/>
                <a:satOff val="2094"/>
                <a:lumOff val="-3843"/>
                <a:alphaOff val="0"/>
              </a:schemeClr>
            </a:lnRef>
            <a:fillRef idx="3">
              <a:schemeClr val="accent2">
                <a:hueOff val="-3626881"/>
                <a:satOff val="2094"/>
                <a:lumOff val="-3843"/>
                <a:alphaOff val="0"/>
              </a:schemeClr>
            </a:fillRef>
            <a:effectRef idx="2">
              <a:schemeClr val="accent2">
                <a:hueOff val="-3626881"/>
                <a:satOff val="2094"/>
                <a:lumOff val="-384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Rettangolo 57"/>
            <p:cNvSpPr/>
            <p:nvPr/>
          </p:nvSpPr>
          <p:spPr>
            <a:xfrm>
              <a:off x="2075006" y="1566907"/>
              <a:ext cx="909339" cy="144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5560" tIns="20320" rIns="35560" bIns="20320" spcCol="1270" anchor="ctr"/>
            <a:lstStyle/>
            <a:p>
              <a:pPr algn="ctr" defTabSz="2222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>
                  <a:solidFill>
                    <a:schemeClr val="bg1"/>
                  </a:solidFill>
                </a:rPr>
                <a:t>COME</a:t>
              </a:r>
            </a:p>
          </p:txBody>
        </p:sp>
      </p:grpSp>
      <p:grpSp>
        <p:nvGrpSpPr>
          <p:cNvPr id="4" name="Gruppo 34"/>
          <p:cNvGrpSpPr/>
          <p:nvPr/>
        </p:nvGrpSpPr>
        <p:grpSpPr>
          <a:xfrm>
            <a:off x="821924" y="2607841"/>
            <a:ext cx="1859984" cy="3557463"/>
            <a:chOff x="2075006" y="1710907"/>
            <a:chExt cx="909339" cy="786185"/>
          </a:xfrm>
          <a:scene3d>
            <a:camera prst="orthographicFront"/>
            <a:lightRig rig="flat" dir="t"/>
          </a:scene3d>
        </p:grpSpPr>
        <p:sp>
          <p:nvSpPr>
            <p:cNvPr id="55" name="Rettangolo 54"/>
            <p:cNvSpPr/>
            <p:nvPr/>
          </p:nvSpPr>
          <p:spPr>
            <a:xfrm>
              <a:off x="2075006" y="1710907"/>
              <a:ext cx="909339" cy="786185"/>
            </a:xfrm>
            <a:prstGeom prst="rect">
              <a:avLst/>
            </a:prstGeom>
            <a:sp3d extrusionH="12700" prstMaterial="plastic">
              <a:bevelT w="50800" h="50800"/>
            </a:sp3d>
          </p:spPr>
          <p:style>
            <a:lnRef idx="1">
              <a:schemeClr val="accent2">
                <a:tint val="40000"/>
                <a:alpha val="90000"/>
                <a:hueOff val="-3478028"/>
                <a:satOff val="-4056"/>
                <a:lumOff val="-676"/>
                <a:alphaOff val="0"/>
              </a:schemeClr>
            </a:lnRef>
            <a:fillRef idx="1">
              <a:schemeClr val="accent2">
                <a:tint val="40000"/>
                <a:alpha val="90000"/>
                <a:hueOff val="-3478028"/>
                <a:satOff val="-4056"/>
                <a:lumOff val="-676"/>
                <a:alphaOff val="0"/>
              </a:schemeClr>
            </a:fillRef>
            <a:effectRef idx="2">
              <a:schemeClr val="accent2">
                <a:tint val="40000"/>
                <a:alpha val="90000"/>
                <a:hueOff val="-3478028"/>
                <a:satOff val="-4056"/>
                <a:lumOff val="-676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6" name="Rettangolo 55"/>
            <p:cNvSpPr/>
            <p:nvPr/>
          </p:nvSpPr>
          <p:spPr>
            <a:xfrm>
              <a:off x="2075006" y="1710907"/>
              <a:ext cx="909339" cy="786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26670" rIns="35560" bIns="40005" spcCol="1270"/>
            <a:lstStyle/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E’ SVOLTA IN PRESENZA DEL CLIENTE</a:t>
              </a:r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</p:txBody>
        </p:sp>
      </p:grpSp>
      <p:grpSp>
        <p:nvGrpSpPr>
          <p:cNvPr id="5" name="Gruppo 35"/>
          <p:cNvGrpSpPr/>
          <p:nvPr/>
        </p:nvGrpSpPr>
        <p:grpSpPr>
          <a:xfrm>
            <a:off x="2710409" y="2000240"/>
            <a:ext cx="1859984" cy="582264"/>
            <a:chOff x="3111653" y="1566907"/>
            <a:chExt cx="909339" cy="144000"/>
          </a:xfrm>
          <a:scene3d>
            <a:camera prst="orthographicFront"/>
            <a:lightRig rig="flat" dir="t"/>
          </a:scene3d>
        </p:grpSpPr>
        <p:sp>
          <p:nvSpPr>
            <p:cNvPr id="53" name="Rettangolo 52"/>
            <p:cNvSpPr/>
            <p:nvPr/>
          </p:nvSpPr>
          <p:spPr>
            <a:xfrm>
              <a:off x="3111653" y="1566907"/>
              <a:ext cx="909339" cy="144000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2">
                <a:hueOff val="-5440322"/>
                <a:satOff val="3142"/>
                <a:lumOff val="-5764"/>
                <a:alphaOff val="0"/>
              </a:schemeClr>
            </a:lnRef>
            <a:fillRef idx="3">
              <a:schemeClr val="accent2">
                <a:hueOff val="-5440322"/>
                <a:satOff val="3142"/>
                <a:lumOff val="-5764"/>
                <a:alphaOff val="0"/>
              </a:schemeClr>
            </a:fillRef>
            <a:effectRef idx="2">
              <a:schemeClr val="accent2">
                <a:hueOff val="-5440322"/>
                <a:satOff val="3142"/>
                <a:lumOff val="-576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ettangolo 53"/>
            <p:cNvSpPr/>
            <p:nvPr/>
          </p:nvSpPr>
          <p:spPr>
            <a:xfrm>
              <a:off x="3111653" y="1566907"/>
              <a:ext cx="909339" cy="144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5560" tIns="20320" rIns="35560" bIns="20320" spcCol="1270" anchor="ctr"/>
            <a:lstStyle/>
            <a:p>
              <a:pPr algn="ctr" defTabSz="2222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>
                  <a:solidFill>
                    <a:schemeClr val="bg1"/>
                  </a:solidFill>
                </a:rPr>
                <a:t>DA CHI</a:t>
              </a:r>
            </a:p>
          </p:txBody>
        </p:sp>
      </p:grpSp>
      <p:grpSp>
        <p:nvGrpSpPr>
          <p:cNvPr id="6" name="Gruppo 36"/>
          <p:cNvGrpSpPr/>
          <p:nvPr/>
        </p:nvGrpSpPr>
        <p:grpSpPr>
          <a:xfrm>
            <a:off x="2710409" y="2607841"/>
            <a:ext cx="1859984" cy="3557463"/>
            <a:chOff x="3111653" y="1710907"/>
            <a:chExt cx="909339" cy="786185"/>
          </a:xfrm>
          <a:scene3d>
            <a:camera prst="orthographicFront"/>
            <a:lightRig rig="flat" dir="t"/>
          </a:scene3d>
        </p:grpSpPr>
        <p:sp>
          <p:nvSpPr>
            <p:cNvPr id="50" name="Rettangolo 49"/>
            <p:cNvSpPr/>
            <p:nvPr/>
          </p:nvSpPr>
          <p:spPr>
            <a:xfrm>
              <a:off x="3111653" y="1710907"/>
              <a:ext cx="909339" cy="786185"/>
            </a:xfrm>
            <a:prstGeom prst="rect">
              <a:avLst/>
            </a:prstGeom>
            <a:sp3d extrusionH="12700" prstMaterial="plastic">
              <a:bevelT w="50800" h="50800"/>
            </a:sp3d>
          </p:spPr>
          <p:style>
            <a:lnRef idx="1">
              <a:schemeClr val="accent2">
                <a:tint val="40000"/>
                <a:alpha val="90000"/>
                <a:hueOff val="-5217042"/>
                <a:satOff val="-6085"/>
                <a:lumOff val="-1015"/>
                <a:alphaOff val="0"/>
              </a:schemeClr>
            </a:lnRef>
            <a:fillRef idx="1">
              <a:schemeClr val="accent2">
                <a:tint val="40000"/>
                <a:alpha val="90000"/>
                <a:hueOff val="-5217042"/>
                <a:satOff val="-6085"/>
                <a:lumOff val="-1015"/>
                <a:alphaOff val="0"/>
              </a:schemeClr>
            </a:fillRef>
            <a:effectRef idx="2">
              <a:schemeClr val="accent2">
                <a:tint val="40000"/>
                <a:alpha val="90000"/>
                <a:hueOff val="-5217042"/>
                <a:satOff val="-6085"/>
                <a:lumOff val="-101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2" name="Rettangolo 51"/>
            <p:cNvSpPr/>
            <p:nvPr/>
          </p:nvSpPr>
          <p:spPr>
            <a:xfrm>
              <a:off x="3111653" y="1710907"/>
              <a:ext cx="909339" cy="786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26670" rIns="35560" bIns="40005" spcCol="1270"/>
            <a:lstStyle/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PROFESSIONISTA</a:t>
              </a:r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it-IT" sz="1200" dirty="0"/>
            </a:p>
            <a:p>
              <a:pPr marL="57150" lvl="1" indent="-57150" algn="ctr" defTabSz="22225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it-IT" sz="1200" dirty="0"/>
                <a:t>O ANCHE</a:t>
              </a:r>
              <a:br>
                <a:rPr lang="it-IT" sz="1200" dirty="0"/>
              </a:br>
              <a:r>
                <a:rPr lang="it-IT" sz="1200" dirty="0"/>
                <a:t>ATTRAVERSO</a:t>
              </a:r>
              <a:br>
                <a:rPr lang="it-IT" sz="1200" dirty="0"/>
              </a:br>
              <a:r>
                <a:rPr lang="it-IT" sz="1200" dirty="0"/>
                <a:t>PROPRI</a:t>
              </a:r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DIPENDENTI O COLLABORATORI</a:t>
              </a:r>
            </a:p>
          </p:txBody>
        </p:sp>
      </p:grpSp>
      <p:grpSp>
        <p:nvGrpSpPr>
          <p:cNvPr id="7" name="Gruppo 37"/>
          <p:cNvGrpSpPr/>
          <p:nvPr/>
        </p:nvGrpSpPr>
        <p:grpSpPr>
          <a:xfrm>
            <a:off x="4600124" y="2000240"/>
            <a:ext cx="1859984" cy="582264"/>
            <a:chOff x="4148301" y="1566907"/>
            <a:chExt cx="909339" cy="144000"/>
          </a:xfrm>
          <a:scene3d>
            <a:camera prst="orthographicFront"/>
            <a:lightRig rig="flat" dir="t"/>
          </a:scene3d>
        </p:grpSpPr>
        <p:sp>
          <p:nvSpPr>
            <p:cNvPr id="48" name="Rettangolo 47"/>
            <p:cNvSpPr/>
            <p:nvPr/>
          </p:nvSpPr>
          <p:spPr>
            <a:xfrm>
              <a:off x="4148301" y="1566907"/>
              <a:ext cx="909339" cy="144000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2">
                <a:hueOff val="-7253762"/>
                <a:satOff val="4189"/>
                <a:lumOff val="-7686"/>
                <a:alphaOff val="0"/>
              </a:schemeClr>
            </a:lnRef>
            <a:fillRef idx="3">
              <a:schemeClr val="accent2">
                <a:hueOff val="-7253762"/>
                <a:satOff val="4189"/>
                <a:lumOff val="-7686"/>
                <a:alphaOff val="0"/>
              </a:schemeClr>
            </a:fillRef>
            <a:effectRef idx="2">
              <a:schemeClr val="accent2">
                <a:hueOff val="-7253762"/>
                <a:satOff val="4189"/>
                <a:lumOff val="-76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Rettangolo 48"/>
            <p:cNvSpPr/>
            <p:nvPr/>
          </p:nvSpPr>
          <p:spPr>
            <a:xfrm>
              <a:off x="4148301" y="1566907"/>
              <a:ext cx="909339" cy="144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5560" tIns="20320" rIns="35560" bIns="20320" spcCol="1270" anchor="ctr"/>
            <a:lstStyle/>
            <a:p>
              <a:pPr algn="ctr" defTabSz="2222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>
                  <a:solidFill>
                    <a:schemeClr val="bg1"/>
                  </a:solidFill>
                </a:rPr>
                <a:t>MEDIANTE</a:t>
              </a:r>
            </a:p>
          </p:txBody>
        </p:sp>
      </p:grpSp>
      <p:grpSp>
        <p:nvGrpSpPr>
          <p:cNvPr id="8" name="Gruppo 38"/>
          <p:cNvGrpSpPr/>
          <p:nvPr/>
        </p:nvGrpSpPr>
        <p:grpSpPr>
          <a:xfrm>
            <a:off x="4600124" y="2607841"/>
            <a:ext cx="1859984" cy="3535803"/>
            <a:chOff x="4148301" y="1710907"/>
            <a:chExt cx="909339" cy="786185"/>
          </a:xfrm>
          <a:scene3d>
            <a:camera prst="orthographicFront"/>
            <a:lightRig rig="flat" dir="t"/>
          </a:scene3d>
        </p:grpSpPr>
        <p:sp>
          <p:nvSpPr>
            <p:cNvPr id="46" name="Rettangolo 45"/>
            <p:cNvSpPr/>
            <p:nvPr/>
          </p:nvSpPr>
          <p:spPr>
            <a:xfrm>
              <a:off x="4148301" y="1710907"/>
              <a:ext cx="909339" cy="78618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47" name="Rettangolo 46"/>
            <p:cNvSpPr/>
            <p:nvPr/>
          </p:nvSpPr>
          <p:spPr>
            <a:xfrm>
              <a:off x="4148301" y="1710907"/>
              <a:ext cx="909339" cy="78618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26670" tIns="26670" rIns="35560" bIns="40005" spcCol="1270"/>
            <a:lstStyle/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L’ADOZIONE </a:t>
              </a:r>
              <a:r>
                <a:rPr lang="it-IT" sz="1200" dirty="0" err="1"/>
                <a:t>DI</a:t>
              </a:r>
              <a:r>
                <a:rPr lang="it-IT" sz="1200" dirty="0"/>
                <a:t> MISURE ADEGUATE E COMMISURATE ALLA SITUAZIONE </a:t>
              </a:r>
              <a:r>
                <a:rPr lang="it-IT" sz="1200" dirty="0" err="1"/>
                <a:t>DI</a:t>
              </a:r>
              <a:r>
                <a:rPr lang="it-IT" sz="1200" dirty="0"/>
                <a:t> RISCHIO PER </a:t>
              </a:r>
              <a:r>
                <a:rPr lang="it-IT" sz="1200" b="1" dirty="0"/>
                <a:t>COMPRENDERE LA STRUTTURA </a:t>
              </a:r>
              <a:r>
                <a:rPr lang="it-IT" sz="1200" b="1" dirty="0" err="1"/>
                <a:t>DI</a:t>
              </a:r>
              <a:r>
                <a:rPr lang="it-IT" sz="1200" b="1" dirty="0"/>
                <a:t> PROPRIETA’ E </a:t>
              </a:r>
              <a:r>
                <a:rPr lang="it-IT" sz="1200" b="1" dirty="0" err="1"/>
                <a:t>DI</a:t>
              </a:r>
              <a:r>
                <a:rPr lang="it-IT" sz="1200" b="1" dirty="0"/>
                <a:t> CONTROLLO </a:t>
              </a:r>
              <a:r>
                <a:rPr lang="it-IT" sz="1200" dirty="0"/>
                <a:t>DEL CLIENTE</a:t>
              </a:r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LA RICHIESTA </a:t>
              </a:r>
              <a:r>
                <a:rPr lang="it-IT" sz="1200" dirty="0" err="1"/>
                <a:t>DI</a:t>
              </a:r>
              <a:r>
                <a:rPr lang="it-IT" sz="1200" dirty="0"/>
                <a:t> DATI PERTINENTI AL CLIENTE </a:t>
              </a:r>
              <a:r>
                <a:rPr lang="it-IT" sz="1050" b="1" dirty="0"/>
                <a:t>(dichiarazione scritta)</a:t>
              </a:r>
              <a:endParaRPr lang="it-IT" sz="1200" b="1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INFORMAZIONI ACQUISITE </a:t>
              </a:r>
              <a:br>
                <a:rPr lang="it-IT" sz="1200" dirty="0"/>
              </a:br>
              <a:r>
                <a:rPr lang="it-IT" sz="1200" dirty="0"/>
                <a:t>IN ALTRO MODO</a:t>
              </a:r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it-IT" sz="1200" dirty="0"/>
            </a:p>
          </p:txBody>
        </p:sp>
      </p:grpSp>
      <p:grpSp>
        <p:nvGrpSpPr>
          <p:cNvPr id="10" name="Gruppo 39"/>
          <p:cNvGrpSpPr/>
          <p:nvPr/>
        </p:nvGrpSpPr>
        <p:grpSpPr>
          <a:xfrm>
            <a:off x="6480580" y="2000240"/>
            <a:ext cx="1859984" cy="582264"/>
            <a:chOff x="5184948" y="1566907"/>
            <a:chExt cx="909339" cy="144000"/>
          </a:xfrm>
          <a:scene3d>
            <a:camera prst="orthographicFront"/>
            <a:lightRig rig="flat" dir="t"/>
          </a:scene3d>
        </p:grpSpPr>
        <p:sp>
          <p:nvSpPr>
            <p:cNvPr id="44" name="Rettangolo 43"/>
            <p:cNvSpPr/>
            <p:nvPr/>
          </p:nvSpPr>
          <p:spPr>
            <a:xfrm>
              <a:off x="5184948" y="1566907"/>
              <a:ext cx="909339" cy="144000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2">
                <a:hueOff val="-9067202"/>
                <a:satOff val="5236"/>
                <a:lumOff val="-9607"/>
                <a:alphaOff val="0"/>
              </a:schemeClr>
            </a:lnRef>
            <a:fillRef idx="3">
              <a:schemeClr val="accent2">
                <a:hueOff val="-9067202"/>
                <a:satOff val="5236"/>
                <a:lumOff val="-9607"/>
                <a:alphaOff val="0"/>
              </a:schemeClr>
            </a:fillRef>
            <a:effectRef idx="2">
              <a:schemeClr val="accent2">
                <a:hueOff val="-9067202"/>
                <a:satOff val="5236"/>
                <a:lumOff val="-960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Rettangolo 44"/>
            <p:cNvSpPr/>
            <p:nvPr/>
          </p:nvSpPr>
          <p:spPr>
            <a:xfrm>
              <a:off x="5184948" y="1566907"/>
              <a:ext cx="909339" cy="144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5560" tIns="20320" rIns="35560" bIns="20320" spcCol="1270" anchor="ctr"/>
            <a:lstStyle/>
            <a:p>
              <a:pPr algn="ctr" defTabSz="2222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>
                  <a:solidFill>
                    <a:schemeClr val="bg1"/>
                  </a:solidFill>
                </a:rPr>
                <a:t>QUANDO</a:t>
              </a:r>
            </a:p>
          </p:txBody>
        </p:sp>
      </p:grpSp>
      <p:grpSp>
        <p:nvGrpSpPr>
          <p:cNvPr id="11" name="Gruppo 40"/>
          <p:cNvGrpSpPr/>
          <p:nvPr/>
        </p:nvGrpSpPr>
        <p:grpSpPr>
          <a:xfrm>
            <a:off x="6444208" y="2636912"/>
            <a:ext cx="1859984" cy="3528392"/>
            <a:chOff x="5184948" y="1710907"/>
            <a:chExt cx="909339" cy="786185"/>
          </a:xfrm>
          <a:scene3d>
            <a:camera prst="orthographicFront"/>
            <a:lightRig rig="flat" dir="t"/>
          </a:scene3d>
        </p:grpSpPr>
        <p:sp>
          <p:nvSpPr>
            <p:cNvPr id="42" name="Rettangolo 41"/>
            <p:cNvSpPr/>
            <p:nvPr/>
          </p:nvSpPr>
          <p:spPr>
            <a:xfrm>
              <a:off x="5184948" y="1710907"/>
              <a:ext cx="909339" cy="786185"/>
            </a:xfrm>
            <a:prstGeom prst="rect">
              <a:avLst/>
            </a:prstGeom>
            <a:sp3d extrusionH="12700" prstMaterial="plastic">
              <a:bevelT w="50800" h="50800"/>
            </a:sp3d>
          </p:spPr>
          <p:style>
            <a:lnRef idx="1">
              <a:schemeClr val="accent2">
                <a:tint val="40000"/>
                <a:alpha val="90000"/>
                <a:hueOff val="-8695070"/>
                <a:satOff val="-10141"/>
                <a:lumOff val="-1691"/>
                <a:alphaOff val="0"/>
              </a:schemeClr>
            </a:lnRef>
            <a:fillRef idx="1">
              <a:schemeClr val="accent2">
                <a:tint val="40000"/>
                <a:alpha val="90000"/>
                <a:hueOff val="-8695070"/>
                <a:satOff val="-10141"/>
                <a:lumOff val="-1691"/>
                <a:alphaOff val="0"/>
              </a:schemeClr>
            </a:fillRef>
            <a:effectRef idx="2">
              <a:schemeClr val="accent2">
                <a:tint val="40000"/>
                <a:alpha val="90000"/>
                <a:hueOff val="-8695070"/>
                <a:satOff val="-10141"/>
                <a:lumOff val="-1691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Rettangolo 42"/>
            <p:cNvSpPr/>
            <p:nvPr/>
          </p:nvSpPr>
          <p:spPr>
            <a:xfrm>
              <a:off x="5184948" y="1710907"/>
              <a:ext cx="909339" cy="7861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26670" rIns="35560" bIns="40005" spcCol="1270"/>
            <a:lstStyle/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it-IT" sz="1200" dirty="0"/>
            </a:p>
            <a:p>
              <a:pPr marL="57150" lvl="1" indent="-57150" defTabSz="22225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CONTESTUALMENTE ALL’IDENTIFICAZIONE DEL CLIENTE</a:t>
              </a:r>
            </a:p>
          </p:txBody>
        </p:sp>
      </p:grpSp>
      <p:sp>
        <p:nvSpPr>
          <p:cNvPr id="65" name="Rettangolo 64"/>
          <p:cNvSpPr/>
          <p:nvPr/>
        </p:nvSpPr>
        <p:spPr>
          <a:xfrm>
            <a:off x="405804" y="1214422"/>
            <a:ext cx="8311763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IDENTIFICAZIONE DEL TITOLARE EFFETTIVO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CDFF2DBF-164B-478E-9AD7-592D0CEFFEC9}" type="slidenum">
              <a:rPr lang="it-IT"/>
              <a:pPr>
                <a:defRPr/>
              </a:pPr>
              <a:t>17</a:t>
            </a:fld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IL TITOLARE EFFETTIVO</a:t>
            </a:r>
          </a:p>
        </p:txBody>
      </p:sp>
      <p:sp>
        <p:nvSpPr>
          <p:cNvPr id="35" name="Rettangolo 34"/>
          <p:cNvSpPr/>
          <p:nvPr/>
        </p:nvSpPr>
        <p:spPr>
          <a:xfrm>
            <a:off x="1241308" y="928670"/>
            <a:ext cx="6643734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CHI E’ IL TITOLARE EFFETTIVO</a:t>
            </a:r>
          </a:p>
        </p:txBody>
      </p:sp>
      <p:graphicFrame>
        <p:nvGraphicFramePr>
          <p:cNvPr id="36" name="Diagramma 35"/>
          <p:cNvGraphicFramePr/>
          <p:nvPr/>
        </p:nvGraphicFramePr>
        <p:xfrm>
          <a:off x="446246" y="2000240"/>
          <a:ext cx="8286808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1686" name="CasellaDiTesto 6"/>
          <p:cNvSpPr txBox="1">
            <a:spLocks noChangeArrowheads="1"/>
          </p:cNvSpPr>
          <p:nvPr/>
        </p:nvSpPr>
        <p:spPr bwMode="auto">
          <a:xfrm>
            <a:off x="2109788" y="1428750"/>
            <a:ext cx="49085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/>
              <a:t>(definizione ex art. 1, co. 2, lett. u) – (art. 2 Allegato tecnico)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1A1B3103-9A40-4E93-8562-4936F1CE914B}" type="slidenum">
              <a:rPr lang="it-IT"/>
              <a:pPr>
                <a:defRPr/>
              </a:pPr>
              <a:t>18</a:t>
            </a:fld>
            <a:endParaRPr lang="it-IT" dirty="0"/>
          </a:p>
        </p:txBody>
      </p:sp>
      <p:graphicFrame>
        <p:nvGraphicFramePr>
          <p:cNvPr id="6" name="Diagramma 5"/>
          <p:cNvGraphicFramePr/>
          <p:nvPr/>
        </p:nvGraphicFramePr>
        <p:xfrm>
          <a:off x="-32" y="1865330"/>
          <a:ext cx="842968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ttangolo 6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IL TITOLARE EFFETTIVO</a:t>
            </a:r>
          </a:p>
        </p:txBody>
      </p:sp>
      <p:cxnSp>
        <p:nvCxnSpPr>
          <p:cNvPr id="8" name="Connettore 2 7"/>
          <p:cNvCxnSpPr/>
          <p:nvPr/>
        </p:nvCxnSpPr>
        <p:spPr>
          <a:xfrm>
            <a:off x="6945313" y="4545013"/>
            <a:ext cx="428625" cy="158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734" name="CasellaDiTesto 11"/>
          <p:cNvSpPr txBox="1">
            <a:spLocks noChangeArrowheads="1"/>
          </p:cNvSpPr>
          <p:nvPr/>
        </p:nvSpPr>
        <p:spPr bwMode="auto">
          <a:xfrm>
            <a:off x="7369175" y="4324350"/>
            <a:ext cx="10334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1"/>
              <a:t>TITOLARE</a:t>
            </a:r>
          </a:p>
          <a:p>
            <a:r>
              <a:rPr lang="it-IT" sz="1200" b="1"/>
              <a:t>EFFETTIVO</a:t>
            </a:r>
          </a:p>
        </p:txBody>
      </p:sp>
      <p:pic>
        <p:nvPicPr>
          <p:cNvPr id="73735" name="Immagine 9" descr="AQUA ICONS SYSTEM GROUP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58188" y="4313238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tangolo 12"/>
          <p:cNvSpPr/>
          <p:nvPr/>
        </p:nvSpPr>
        <p:spPr>
          <a:xfrm>
            <a:off x="1241308" y="928670"/>
            <a:ext cx="6643734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Relazioni di </a:t>
            </a:r>
            <a:r>
              <a:rPr lang="it-IT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controllo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E9ED8BC2-4149-4D8D-BFBA-1BC144B7A31B}" type="slidenum">
              <a:rPr lang="it-IT"/>
              <a:pPr>
                <a:defRPr/>
              </a:pPr>
              <a:t>19</a:t>
            </a:fld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CONTROLLO COSTANTE  -  Art. 19, co</a:t>
            </a:r>
            <a:r>
              <a:rPr lang="it-IT" sz="2000" dirty="0" err="1">
                <a:solidFill>
                  <a:srgbClr val="002060"/>
                </a:solidFill>
              </a:rPr>
              <a:t>.1</a:t>
            </a:r>
            <a:r>
              <a:rPr lang="it-IT" sz="2000" dirty="0">
                <a:solidFill>
                  <a:srgbClr val="002060"/>
                </a:solidFill>
              </a:rPr>
              <a:t>, lett. c)</a:t>
            </a:r>
          </a:p>
        </p:txBody>
      </p:sp>
      <p:graphicFrame>
        <p:nvGraphicFramePr>
          <p:cNvPr id="10" name="Diagramma 9"/>
          <p:cNvGraphicFramePr/>
          <p:nvPr/>
        </p:nvGraphicFramePr>
        <p:xfrm>
          <a:off x="500034" y="2079644"/>
          <a:ext cx="807249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9877" name="CasellaDiTesto 10"/>
          <p:cNvSpPr txBox="1">
            <a:spLocks noChangeArrowheads="1"/>
          </p:cNvSpPr>
          <p:nvPr/>
        </p:nvSpPr>
        <p:spPr bwMode="auto">
          <a:xfrm>
            <a:off x="357188" y="1143000"/>
            <a:ext cx="8358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C00000"/>
                </a:solidFill>
              </a:rPr>
              <a:t>PROCEDURE PER ATTUARE IL CONTROLLO COSTANTE DELLA PRESTAZIONE PROFESSIONALE</a:t>
            </a:r>
          </a:p>
        </p:txBody>
      </p:sp>
      <p:sp>
        <p:nvSpPr>
          <p:cNvPr id="6" name="Parentesi quadra chiusa 5"/>
          <p:cNvSpPr/>
          <p:nvPr/>
        </p:nvSpPr>
        <p:spPr>
          <a:xfrm>
            <a:off x="2527300" y="3571875"/>
            <a:ext cx="285750" cy="857250"/>
          </a:xfrm>
          <a:prstGeom prst="rightBracket">
            <a:avLst/>
          </a:prstGeom>
          <a:ln w="28575">
            <a:solidFill>
              <a:srgbClr val="8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it-IT">
              <a:ln w="38100"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8" name="Connettore 2 7"/>
          <p:cNvCxnSpPr>
            <a:stCxn id="6" idx="2"/>
          </p:cNvCxnSpPr>
          <p:nvPr/>
        </p:nvCxnSpPr>
        <p:spPr>
          <a:xfrm rot="10800000" flipH="1">
            <a:off x="2813050" y="3214688"/>
            <a:ext cx="687388" cy="785812"/>
          </a:xfrm>
          <a:prstGeom prst="straightConnector1">
            <a:avLst/>
          </a:prstGeom>
          <a:ln w="28575">
            <a:solidFill>
              <a:srgbClr val="8E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egnaposto numero diapositiva 2"/>
          <p:cNvSpPr>
            <a:spLocks noGrp="1"/>
          </p:cNvSpPr>
          <p:nvPr>
            <p:ph type="sldNum" sz="quarter" idx="12"/>
          </p:nvPr>
        </p:nvSpPr>
        <p:spPr bwMode="auto">
          <a:xfrm>
            <a:off x="8715375" y="6600825"/>
            <a:ext cx="428625" cy="257175"/>
          </a:xfrm>
          <a:ln>
            <a:miter lim="800000"/>
            <a:headEnd/>
            <a:tailEnd/>
          </a:ln>
        </p:spPr>
        <p:txBody>
          <a:bodyPr rtlCol="0"/>
          <a:lstStyle/>
          <a:p>
            <a:pPr>
              <a:defRPr/>
            </a:pPr>
            <a:fld id="{196336D9-C511-411E-A260-4F6CB0039220}" type="slidenum">
              <a:rPr lang="it-IT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</a:t>
            </a:fld>
            <a:endParaRPr lang="it-IT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00050" y="1071563"/>
            <a:ext cx="2519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b="1" dirty="0">
                <a:solidFill>
                  <a:srgbClr val="002060"/>
                </a:solidFill>
              </a:rPr>
              <a:t>Norme comunitarie</a:t>
            </a:r>
          </a:p>
        </p:txBody>
      </p:sp>
      <p:sp>
        <p:nvSpPr>
          <p:cNvPr id="337924" name="AutoShape 4"/>
          <p:cNvSpPr>
            <a:spLocks noChangeArrowheads="1"/>
          </p:cNvSpPr>
          <p:nvPr/>
        </p:nvSpPr>
        <p:spPr bwMode="auto">
          <a:xfrm>
            <a:off x="465138" y="1565275"/>
            <a:ext cx="3240087" cy="360363"/>
          </a:xfrm>
          <a:prstGeom prst="roundRect">
            <a:avLst>
              <a:gd name="adj" fmla="val 16667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it-IT" sz="1400" b="1" dirty="0" err="1"/>
              <a:t>I°</a:t>
            </a:r>
            <a:r>
              <a:rPr lang="it-IT" sz="1400" b="1" dirty="0"/>
              <a:t> - Direttiva n. 91/308/CEE </a:t>
            </a:r>
            <a:r>
              <a:rPr lang="it-IT" sz="1100" dirty="0"/>
              <a:t>(10/6/1991)</a:t>
            </a:r>
            <a:endParaRPr lang="it-IT" sz="1400" dirty="0"/>
          </a:p>
        </p:txBody>
      </p:sp>
      <p:sp>
        <p:nvSpPr>
          <p:cNvPr id="337925" name="AutoShape 5"/>
          <p:cNvSpPr>
            <a:spLocks noChangeArrowheads="1"/>
          </p:cNvSpPr>
          <p:nvPr/>
        </p:nvSpPr>
        <p:spPr bwMode="auto">
          <a:xfrm>
            <a:off x="465138" y="2438400"/>
            <a:ext cx="3240087" cy="360363"/>
          </a:xfrm>
          <a:prstGeom prst="roundRect">
            <a:avLst>
              <a:gd name="adj" fmla="val 16667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it-IT" sz="1400" b="1" dirty="0" err="1"/>
              <a:t>II°</a:t>
            </a:r>
            <a:r>
              <a:rPr lang="it-IT" sz="1400" b="1" dirty="0"/>
              <a:t> - Direttiva n. 2001/97/CE </a:t>
            </a:r>
            <a:r>
              <a:rPr lang="it-IT" sz="1100" dirty="0"/>
              <a:t>(04/12/2001)</a:t>
            </a:r>
            <a:endParaRPr lang="it-IT" sz="1400" b="1" dirty="0"/>
          </a:p>
        </p:txBody>
      </p:sp>
      <p:sp>
        <p:nvSpPr>
          <p:cNvPr id="337926" name="AutoShape 6"/>
          <p:cNvSpPr>
            <a:spLocks noChangeArrowheads="1"/>
          </p:cNvSpPr>
          <p:nvPr/>
        </p:nvSpPr>
        <p:spPr bwMode="auto">
          <a:xfrm>
            <a:off x="467544" y="4869160"/>
            <a:ext cx="3240087" cy="360362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it-IT" sz="1400" b="1" dirty="0" err="1"/>
              <a:t>III°</a:t>
            </a:r>
            <a:r>
              <a:rPr lang="it-IT" sz="1400" b="1" dirty="0"/>
              <a:t> - Direttiva n. 2005/60/CE </a:t>
            </a:r>
            <a:r>
              <a:rPr lang="it-IT" sz="1100" dirty="0"/>
              <a:t>(26/10/2005)</a:t>
            </a:r>
            <a:endParaRPr lang="it-IT" sz="1400" b="1" dirty="0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429125" y="1071563"/>
            <a:ext cx="2163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000" b="1" dirty="0">
                <a:solidFill>
                  <a:srgbClr val="002060"/>
                </a:solidFill>
              </a:rPr>
              <a:t>Norme nazionali</a:t>
            </a:r>
          </a:p>
        </p:txBody>
      </p:sp>
      <p:sp>
        <p:nvSpPr>
          <p:cNvPr id="337928" name="AutoShape 8"/>
          <p:cNvSpPr>
            <a:spLocks noChangeArrowheads="1"/>
          </p:cNvSpPr>
          <p:nvPr/>
        </p:nvSpPr>
        <p:spPr bwMode="auto">
          <a:xfrm>
            <a:off x="4429125" y="2005013"/>
            <a:ext cx="3240088" cy="360362"/>
          </a:xfrm>
          <a:prstGeom prst="roundRect">
            <a:avLst>
              <a:gd name="adj" fmla="val 16667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it-IT" sz="1400" b="1" dirty="0" err="1"/>
              <a:t>D.Lgs.</a:t>
            </a:r>
            <a:r>
              <a:rPr lang="it-IT" sz="1400" b="1" dirty="0"/>
              <a:t> 25 settembre 1999, n. 374</a:t>
            </a:r>
          </a:p>
        </p:txBody>
      </p:sp>
      <p:sp>
        <p:nvSpPr>
          <p:cNvPr id="337929" name="AutoShape 9"/>
          <p:cNvSpPr>
            <a:spLocks noChangeArrowheads="1"/>
          </p:cNvSpPr>
          <p:nvPr/>
        </p:nvSpPr>
        <p:spPr bwMode="auto">
          <a:xfrm>
            <a:off x="4429125" y="2438400"/>
            <a:ext cx="3240088" cy="360363"/>
          </a:xfrm>
          <a:prstGeom prst="roundRect">
            <a:avLst>
              <a:gd name="adj" fmla="val 16667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it-IT" sz="1400" b="1" dirty="0">
                <a:solidFill>
                  <a:srgbClr val="000099"/>
                </a:solidFill>
              </a:rPr>
              <a:t>D. </a:t>
            </a:r>
            <a:r>
              <a:rPr lang="it-IT" sz="1400" b="1" dirty="0" err="1">
                <a:solidFill>
                  <a:srgbClr val="000099"/>
                </a:solidFill>
              </a:rPr>
              <a:t>Lgs</a:t>
            </a:r>
            <a:r>
              <a:rPr lang="it-IT" sz="1400" b="1" dirty="0">
                <a:solidFill>
                  <a:srgbClr val="000099"/>
                </a:solidFill>
              </a:rPr>
              <a:t>. 20 febbraio 2004, n. 56</a:t>
            </a:r>
          </a:p>
        </p:txBody>
      </p:sp>
      <p:sp>
        <p:nvSpPr>
          <p:cNvPr id="337930" name="AutoShape 10"/>
          <p:cNvSpPr>
            <a:spLocks noChangeArrowheads="1"/>
          </p:cNvSpPr>
          <p:nvPr/>
        </p:nvSpPr>
        <p:spPr bwMode="auto">
          <a:xfrm>
            <a:off x="4499992" y="3356992"/>
            <a:ext cx="3240088" cy="360362"/>
          </a:xfrm>
          <a:prstGeom prst="roundRect">
            <a:avLst>
              <a:gd name="adj" fmla="val 16667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it-IT" sz="1400" b="1" dirty="0"/>
              <a:t>Decreto MEF 3 febbraio 2006, n. 141 </a:t>
            </a:r>
          </a:p>
        </p:txBody>
      </p:sp>
      <p:sp>
        <p:nvSpPr>
          <p:cNvPr id="337932" name="AutoShape 12"/>
          <p:cNvSpPr>
            <a:spLocks noChangeArrowheads="1"/>
          </p:cNvSpPr>
          <p:nvPr/>
        </p:nvSpPr>
        <p:spPr bwMode="auto">
          <a:xfrm>
            <a:off x="4499992" y="3789040"/>
            <a:ext cx="3240088" cy="360362"/>
          </a:xfrm>
          <a:prstGeom prst="roundRect">
            <a:avLst>
              <a:gd name="adj" fmla="val 16667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it-IT" sz="1400" b="1" dirty="0"/>
              <a:t>Provvedimento UIC, 24 febbraio 2006</a:t>
            </a:r>
          </a:p>
        </p:txBody>
      </p:sp>
      <p:sp>
        <p:nvSpPr>
          <p:cNvPr id="337933" name="Text Box 13"/>
          <p:cNvSpPr txBox="1">
            <a:spLocks noChangeArrowheads="1"/>
          </p:cNvSpPr>
          <p:nvPr/>
        </p:nvSpPr>
        <p:spPr bwMode="auto">
          <a:xfrm>
            <a:off x="4427984" y="2924944"/>
            <a:ext cx="3330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Disposizioni di attuazione</a:t>
            </a:r>
          </a:p>
        </p:txBody>
      </p:sp>
      <p:sp>
        <p:nvSpPr>
          <p:cNvPr id="14349" name="Text Box 14"/>
          <p:cNvSpPr txBox="1">
            <a:spLocks noChangeArrowheads="1"/>
          </p:cNvSpPr>
          <p:nvPr/>
        </p:nvSpPr>
        <p:spPr bwMode="auto">
          <a:xfrm>
            <a:off x="251521" y="5373216"/>
            <a:ext cx="38164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000" i="1" dirty="0"/>
              <a:t>(</a:t>
            </a:r>
            <a:r>
              <a:rPr lang="it-IT" sz="1000" b="1" i="1" dirty="0"/>
              <a:t>Art. 22 della legge 25/1/2006, n. 29 </a:t>
            </a:r>
            <a:r>
              <a:rPr lang="it-IT" sz="1000" i="1" dirty="0"/>
              <a:t>- in vigore dal 23/2/2006)</a:t>
            </a:r>
          </a:p>
        </p:txBody>
      </p:sp>
      <p:sp>
        <p:nvSpPr>
          <p:cNvPr id="337935" name="AutoShape 15"/>
          <p:cNvSpPr>
            <a:spLocks noChangeArrowheads="1"/>
          </p:cNvSpPr>
          <p:nvPr/>
        </p:nvSpPr>
        <p:spPr bwMode="auto">
          <a:xfrm>
            <a:off x="4429125" y="1565275"/>
            <a:ext cx="3240088" cy="360363"/>
          </a:xfrm>
          <a:prstGeom prst="roundRect">
            <a:avLst>
              <a:gd name="adj" fmla="val 16667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it-IT" sz="1400" b="1" dirty="0" err="1">
                <a:solidFill>
                  <a:srgbClr val="000099"/>
                </a:solidFill>
              </a:rPr>
              <a:t>DL</a:t>
            </a:r>
            <a:r>
              <a:rPr lang="it-IT" sz="1400" b="1" dirty="0">
                <a:solidFill>
                  <a:srgbClr val="000099"/>
                </a:solidFill>
              </a:rPr>
              <a:t> 143/1991 </a:t>
            </a:r>
            <a:r>
              <a:rPr lang="it-IT" sz="1400" b="1" dirty="0" err="1">
                <a:solidFill>
                  <a:srgbClr val="000099"/>
                </a:solidFill>
              </a:rPr>
              <a:t>conv</a:t>
            </a:r>
            <a:r>
              <a:rPr lang="it-IT" sz="1400" b="1" dirty="0">
                <a:solidFill>
                  <a:srgbClr val="000099"/>
                </a:solidFill>
              </a:rPr>
              <a:t>. L. 5/7/1991, n. 197</a:t>
            </a:r>
          </a:p>
        </p:txBody>
      </p:sp>
      <p:sp>
        <p:nvSpPr>
          <p:cNvPr id="14351" name="Text Box 16"/>
          <p:cNvSpPr txBox="1">
            <a:spLocks noChangeArrowheads="1"/>
          </p:cNvSpPr>
          <p:nvPr/>
        </p:nvSpPr>
        <p:spPr bwMode="auto">
          <a:xfrm>
            <a:off x="7740352" y="3501008"/>
            <a:ext cx="1152525" cy="461962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="1" i="1" dirty="0"/>
              <a:t>In vigore dal 22/4/2006</a:t>
            </a:r>
          </a:p>
        </p:txBody>
      </p:sp>
      <p:sp>
        <p:nvSpPr>
          <p:cNvPr id="14352" name="Text Box 17"/>
          <p:cNvSpPr txBox="1">
            <a:spLocks noChangeArrowheads="1"/>
          </p:cNvSpPr>
          <p:nvPr/>
        </p:nvSpPr>
        <p:spPr bwMode="auto">
          <a:xfrm>
            <a:off x="7613650" y="1541463"/>
            <a:ext cx="1152525" cy="461962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1" i="1"/>
              <a:t>In vigore dal</a:t>
            </a:r>
            <a:br>
              <a:rPr lang="it-IT" sz="1200" b="1" i="1"/>
            </a:br>
            <a:r>
              <a:rPr lang="it-IT" sz="1200" b="1" i="1"/>
              <a:t>9/5/1991</a:t>
            </a:r>
          </a:p>
        </p:txBody>
      </p:sp>
      <p:sp>
        <p:nvSpPr>
          <p:cNvPr id="14353" name="Text Box 19"/>
          <p:cNvSpPr txBox="1">
            <a:spLocks noChangeArrowheads="1"/>
          </p:cNvSpPr>
          <p:nvPr/>
        </p:nvSpPr>
        <p:spPr bwMode="auto">
          <a:xfrm>
            <a:off x="7613650" y="2390775"/>
            <a:ext cx="1152525" cy="461963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b="1" i="1"/>
              <a:t>In vigore dal</a:t>
            </a:r>
            <a:br>
              <a:rPr lang="it-IT" sz="1200" b="1" i="1"/>
            </a:br>
            <a:r>
              <a:rPr lang="it-IT" sz="1200" b="1" i="1"/>
              <a:t>14/3/2004</a:t>
            </a:r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>
            <a:off x="4499992" y="4293096"/>
            <a:ext cx="3240088" cy="360363"/>
          </a:xfrm>
          <a:prstGeom prst="roundRect">
            <a:avLst>
              <a:gd name="adj" fmla="val 16667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it-IT" sz="1400" b="1" dirty="0"/>
              <a:t>Decreto MEF  10 aprile 2007, n. 60</a:t>
            </a:r>
          </a:p>
        </p:txBody>
      </p:sp>
      <p:sp>
        <p:nvSpPr>
          <p:cNvPr id="14355" name="Text Box 16"/>
          <p:cNvSpPr txBox="1">
            <a:spLocks noChangeArrowheads="1"/>
          </p:cNvSpPr>
          <p:nvPr/>
        </p:nvSpPr>
        <p:spPr bwMode="auto">
          <a:xfrm>
            <a:off x="7668344" y="4221088"/>
            <a:ext cx="1152525" cy="461963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="1" i="1" dirty="0"/>
              <a:t>in vigore dal 25/5/2007</a:t>
            </a:r>
          </a:p>
        </p:txBody>
      </p:sp>
      <p:sp>
        <p:nvSpPr>
          <p:cNvPr id="14356" name="Text Box 14"/>
          <p:cNvSpPr txBox="1">
            <a:spLocks noChangeArrowheads="1"/>
          </p:cNvSpPr>
          <p:nvPr/>
        </p:nvSpPr>
        <p:spPr bwMode="auto">
          <a:xfrm>
            <a:off x="1259632" y="5661248"/>
            <a:ext cx="131318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 i="1" dirty="0"/>
              <a:t> “Comunitaria 2005”</a:t>
            </a:r>
          </a:p>
        </p:txBody>
      </p:sp>
      <p:sp>
        <p:nvSpPr>
          <p:cNvPr id="29" name="AutoShape 10"/>
          <p:cNvSpPr>
            <a:spLocks noChangeArrowheads="1"/>
          </p:cNvSpPr>
          <p:nvPr/>
        </p:nvSpPr>
        <p:spPr bwMode="auto">
          <a:xfrm>
            <a:off x="4427984" y="4869160"/>
            <a:ext cx="3240088" cy="360362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it-IT" sz="1400" b="1" dirty="0"/>
              <a:t>D.Lgs. 21/11/2007, n. 231</a:t>
            </a:r>
          </a:p>
        </p:txBody>
      </p:sp>
      <p:sp>
        <p:nvSpPr>
          <p:cNvPr id="14358" name="Text Box 16"/>
          <p:cNvSpPr txBox="1">
            <a:spLocks noChangeArrowheads="1"/>
          </p:cNvSpPr>
          <p:nvPr/>
        </p:nvSpPr>
        <p:spPr bwMode="auto">
          <a:xfrm>
            <a:off x="7668344" y="4797152"/>
            <a:ext cx="1152525" cy="461963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="1" i="1" dirty="0"/>
              <a:t>in vigore dal 29/12/2007</a:t>
            </a:r>
          </a:p>
        </p:txBody>
      </p:sp>
      <p:grpSp>
        <p:nvGrpSpPr>
          <p:cNvPr id="2" name="Gruppo 30"/>
          <p:cNvGrpSpPr/>
          <p:nvPr/>
        </p:nvGrpSpPr>
        <p:grpSpPr>
          <a:xfrm rot="5400000">
            <a:off x="3867390" y="1530745"/>
            <a:ext cx="439572" cy="459112"/>
            <a:chOff x="3792623" y="1511478"/>
            <a:chExt cx="439572" cy="244798"/>
          </a:xfrm>
          <a:scene3d>
            <a:camera prst="orthographicFront"/>
            <a:lightRig rig="flat" dir="t"/>
          </a:scene3d>
        </p:grpSpPr>
        <p:sp>
          <p:nvSpPr>
            <p:cNvPr id="32" name="Freccia a destra 31"/>
            <p:cNvSpPr/>
            <p:nvPr/>
          </p:nvSpPr>
          <p:spPr>
            <a:xfrm rot="16200000">
              <a:off x="3890010" y="1414091"/>
              <a:ext cx="244798" cy="439572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Freccia a destra 4"/>
            <p:cNvSpPr/>
            <p:nvPr/>
          </p:nvSpPr>
          <p:spPr>
            <a:xfrm rot="16200000">
              <a:off x="3926730" y="1538725"/>
              <a:ext cx="171359" cy="263744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3556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800" b="1"/>
            </a:p>
          </p:txBody>
        </p:sp>
      </p:grpSp>
      <p:grpSp>
        <p:nvGrpSpPr>
          <p:cNvPr id="3" name="Gruppo 33"/>
          <p:cNvGrpSpPr/>
          <p:nvPr/>
        </p:nvGrpSpPr>
        <p:grpSpPr>
          <a:xfrm rot="5400000">
            <a:off x="3867390" y="2408154"/>
            <a:ext cx="439572" cy="459112"/>
            <a:chOff x="3792623" y="1511478"/>
            <a:chExt cx="439572" cy="244798"/>
          </a:xfrm>
          <a:scene3d>
            <a:camera prst="orthographicFront"/>
            <a:lightRig rig="flat" dir="t"/>
          </a:scene3d>
        </p:grpSpPr>
        <p:sp>
          <p:nvSpPr>
            <p:cNvPr id="35" name="Freccia a destra 34"/>
            <p:cNvSpPr/>
            <p:nvPr/>
          </p:nvSpPr>
          <p:spPr>
            <a:xfrm rot="16200000">
              <a:off x="3890010" y="1414091"/>
              <a:ext cx="244798" cy="439572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Freccia a destra 4"/>
            <p:cNvSpPr/>
            <p:nvPr/>
          </p:nvSpPr>
          <p:spPr>
            <a:xfrm rot="16200000">
              <a:off x="3926730" y="1538725"/>
              <a:ext cx="171359" cy="263744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3556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800" b="1"/>
            </a:p>
          </p:txBody>
        </p:sp>
      </p:grpSp>
      <p:grpSp>
        <p:nvGrpSpPr>
          <p:cNvPr id="4" name="Gruppo 36"/>
          <p:cNvGrpSpPr/>
          <p:nvPr/>
        </p:nvGrpSpPr>
        <p:grpSpPr>
          <a:xfrm rot="5400000">
            <a:off x="3861690" y="4859390"/>
            <a:ext cx="439572" cy="459112"/>
            <a:chOff x="3792623" y="1511478"/>
            <a:chExt cx="439572" cy="244798"/>
          </a:xfrm>
          <a:scene3d>
            <a:camera prst="orthographicFront"/>
            <a:lightRig rig="flat" dir="t"/>
          </a:scene3d>
        </p:grpSpPr>
        <p:sp>
          <p:nvSpPr>
            <p:cNvPr id="38" name="Freccia a destra 37"/>
            <p:cNvSpPr/>
            <p:nvPr/>
          </p:nvSpPr>
          <p:spPr>
            <a:xfrm rot="16200000">
              <a:off x="3890010" y="1414091"/>
              <a:ext cx="244798" cy="439572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Freccia a destra 4"/>
            <p:cNvSpPr/>
            <p:nvPr/>
          </p:nvSpPr>
          <p:spPr>
            <a:xfrm rot="16200000">
              <a:off x="3926730" y="1538725"/>
              <a:ext cx="171359" cy="263744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3556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800" b="1"/>
            </a:p>
          </p:txBody>
        </p:sp>
      </p:grpSp>
      <p:sp>
        <p:nvSpPr>
          <p:cNvPr id="40" name="Rettangolo 39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IL QUADRO NORMATIVO</a:t>
            </a:r>
          </a:p>
        </p:txBody>
      </p:sp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4499992" y="5301208"/>
            <a:ext cx="45817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Disposizioni </a:t>
            </a:r>
            <a:r>
              <a:rPr lang="it-IT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integrative e correttive </a:t>
            </a:r>
            <a:endParaRPr lang="it-IT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" name="AutoShape 10"/>
          <p:cNvSpPr>
            <a:spLocks noChangeArrowheads="1"/>
          </p:cNvSpPr>
          <p:nvPr/>
        </p:nvSpPr>
        <p:spPr bwMode="auto">
          <a:xfrm>
            <a:off x="4499992" y="5733256"/>
            <a:ext cx="3240088" cy="360363"/>
          </a:xfrm>
          <a:prstGeom prst="roundRect">
            <a:avLst>
              <a:gd name="adj" fmla="val 16667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it-IT" sz="1400" b="1" dirty="0" err="1" smtClean="0"/>
              <a:t>D.Lgs.</a:t>
            </a:r>
            <a:r>
              <a:rPr lang="it-IT" sz="1400" b="1" dirty="0" smtClean="0"/>
              <a:t> 25 settembre 2009, </a:t>
            </a:r>
            <a:r>
              <a:rPr lang="it-IT" sz="1400" b="1" dirty="0"/>
              <a:t>n. </a:t>
            </a:r>
            <a:r>
              <a:rPr lang="it-IT" sz="1400" b="1" dirty="0" smtClean="0"/>
              <a:t>151</a:t>
            </a:r>
            <a:endParaRPr lang="it-IT" sz="1400" b="1" dirty="0"/>
          </a:p>
        </p:txBody>
      </p:sp>
      <p:sp>
        <p:nvSpPr>
          <p:cNvPr id="41" name="Text Box 16"/>
          <p:cNvSpPr txBox="1">
            <a:spLocks noChangeArrowheads="1"/>
          </p:cNvSpPr>
          <p:nvPr/>
        </p:nvSpPr>
        <p:spPr bwMode="auto">
          <a:xfrm>
            <a:off x="7740352" y="5661248"/>
            <a:ext cx="1152525" cy="461963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="1" i="1" dirty="0"/>
              <a:t>in vigore dal </a:t>
            </a:r>
            <a:r>
              <a:rPr lang="it-IT" sz="1200" b="1" i="1" dirty="0" smtClean="0"/>
              <a:t>4/11/2009</a:t>
            </a:r>
            <a:endParaRPr lang="it-IT" sz="12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AFA580FB-9B55-49B3-86EB-A325B04CED07}" type="slidenum">
              <a:rPr lang="it-IT"/>
              <a:pPr>
                <a:defRPr/>
              </a:pPr>
              <a:t>20</a:t>
            </a:fld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467544" y="404664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CONTROLLO COSTANTE</a:t>
            </a:r>
          </a:p>
        </p:txBody>
      </p:sp>
      <p:sp>
        <p:nvSpPr>
          <p:cNvPr id="81924" name="CasellaDiTesto 10"/>
          <p:cNvSpPr txBox="1">
            <a:spLocks noChangeArrowheads="1"/>
          </p:cNvSpPr>
          <p:nvPr/>
        </p:nvSpPr>
        <p:spPr bwMode="auto">
          <a:xfrm>
            <a:off x="357188" y="1143000"/>
            <a:ext cx="8358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C00000"/>
                </a:solidFill>
              </a:rPr>
              <a:t>LE PROCEDURE DA ATTIVARE ALL’INTERNO DELLO STUDIO</a:t>
            </a:r>
          </a:p>
        </p:txBody>
      </p:sp>
      <p:sp>
        <p:nvSpPr>
          <p:cNvPr id="81925" name="Rettangolo 4"/>
          <p:cNvSpPr>
            <a:spLocks noChangeArrowheads="1"/>
          </p:cNvSpPr>
          <p:nvPr/>
        </p:nvSpPr>
        <p:spPr bwMode="auto">
          <a:xfrm>
            <a:off x="214313" y="1714500"/>
            <a:ext cx="8643937" cy="497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ts val="600"/>
              </a:spcBef>
              <a:buFont typeface="Verdana" pitchFamily="34" charset="0"/>
              <a:buAutoNum type="arabicPeriod"/>
            </a:pPr>
            <a:r>
              <a:rPr lang="it-IT" sz="1600"/>
              <a:t>Effettuare una prima </a:t>
            </a:r>
            <a:r>
              <a:rPr lang="it-IT" sz="1600" b="1"/>
              <a:t>richiesta scritta </a:t>
            </a:r>
            <a:r>
              <a:rPr lang="it-IT" sz="1600"/>
              <a:t>con impegno del cliente a comunicare la variazione dei dati ivi indicati;</a:t>
            </a:r>
          </a:p>
          <a:p>
            <a:pPr marL="342900" indent="-342900" algn="just">
              <a:spcBef>
                <a:spcPts val="600"/>
              </a:spcBef>
              <a:buFont typeface="Verdana" pitchFamily="34" charset="0"/>
              <a:buAutoNum type="arabicPeriod"/>
            </a:pPr>
            <a:r>
              <a:rPr lang="it-IT" sz="1600" b="1"/>
              <a:t>Programmare richieste periodiche </a:t>
            </a:r>
            <a:r>
              <a:rPr lang="it-IT" sz="1600"/>
              <a:t>di aggiornamento dei dati in archivio con una tempistica da definire sulla base della valutazione del rischio presente e che, per semplicità, per le prestazioni continuative, potrebbero essere collegate alla periodicità di fatturazione;</a:t>
            </a:r>
          </a:p>
          <a:p>
            <a:pPr marL="342900" indent="-342900" algn="just">
              <a:spcBef>
                <a:spcPts val="600"/>
              </a:spcBef>
              <a:buFont typeface="Verdana" pitchFamily="34" charset="0"/>
              <a:buAutoNum type="arabicPeriod"/>
            </a:pPr>
            <a:r>
              <a:rPr lang="it-IT" sz="1600"/>
              <a:t>Istituire degli </a:t>
            </a:r>
            <a:r>
              <a:rPr lang="it-IT" sz="1600" b="1"/>
              <a:t>automatismi per l’aggiornamento dei dati </a:t>
            </a:r>
            <a:r>
              <a:rPr lang="it-IT" sz="1600"/>
              <a:t>ad esempio annotando:</a:t>
            </a:r>
          </a:p>
          <a:p>
            <a:pPr marL="800100" lvl="1" indent="-342900" algn="just">
              <a:spcBef>
                <a:spcPts val="600"/>
              </a:spcBef>
              <a:buFontTx/>
              <a:buChar char="-"/>
            </a:pPr>
            <a:r>
              <a:rPr lang="it-IT" sz="1600"/>
              <a:t>la scadenza dei documenti di identificazione, </a:t>
            </a:r>
          </a:p>
          <a:p>
            <a:pPr marL="800100" lvl="1" indent="-342900" algn="just">
              <a:spcBef>
                <a:spcPts val="600"/>
              </a:spcBef>
              <a:buFontTx/>
              <a:buChar char="-"/>
            </a:pPr>
            <a:r>
              <a:rPr lang="it-IT" sz="1600"/>
              <a:t>il termine per il rinnovo delle cariche sociali, </a:t>
            </a:r>
          </a:p>
          <a:p>
            <a:pPr marL="800100" lvl="1" indent="-342900" algn="just">
              <a:spcBef>
                <a:spcPts val="600"/>
              </a:spcBef>
              <a:buFontTx/>
              <a:buChar char="-"/>
            </a:pPr>
            <a:r>
              <a:rPr lang="it-IT" sz="1600"/>
              <a:t>eventuali termini connessi a contratti od atti,</a:t>
            </a:r>
          </a:p>
          <a:p>
            <a:pPr marL="800100" lvl="1" indent="-342900" algn="just">
              <a:spcBef>
                <a:spcPts val="600"/>
              </a:spcBef>
              <a:buFontTx/>
              <a:buChar char="-"/>
            </a:pPr>
            <a:r>
              <a:rPr lang="it-IT" sz="1600"/>
              <a:t>altri elementi ritenuti utili dal professionista;</a:t>
            </a:r>
          </a:p>
          <a:p>
            <a:pPr marL="342900" indent="-342900" algn="just">
              <a:spcBef>
                <a:spcPts val="600"/>
              </a:spcBef>
              <a:buFont typeface="Verdana" pitchFamily="34" charset="0"/>
              <a:buAutoNum type="arabicPeriod" startAt="4"/>
            </a:pPr>
            <a:r>
              <a:rPr lang="it-IT" sz="1600" b="1"/>
              <a:t>prevedere</a:t>
            </a:r>
            <a:r>
              <a:rPr lang="it-IT" sz="1600"/>
              <a:t> eventuali </a:t>
            </a:r>
            <a:r>
              <a:rPr lang="it-IT" sz="1600" b="1"/>
              <a:t>incontri con il cliente </a:t>
            </a:r>
            <a:r>
              <a:rPr lang="it-IT" sz="1600"/>
              <a:t>quando si presentano situazioni di criticità (entrata nella fascia di rischio alta);</a:t>
            </a:r>
          </a:p>
          <a:p>
            <a:pPr marL="342900" indent="-342900" algn="just">
              <a:spcBef>
                <a:spcPts val="600"/>
              </a:spcBef>
              <a:buFont typeface="Verdana" pitchFamily="34" charset="0"/>
              <a:buAutoNum type="arabicPeriod" startAt="4"/>
            </a:pPr>
            <a:r>
              <a:rPr lang="it-IT" sz="1600" b="1"/>
              <a:t>Istruire il personale </a:t>
            </a:r>
            <a:r>
              <a:rPr lang="it-IT" sz="1600"/>
              <a:t>di studio in modo che possa fornire elementi utili alla valutazione del profilo di rischio; </a:t>
            </a:r>
          </a:p>
          <a:p>
            <a:pPr marL="342900" indent="-342900" algn="just">
              <a:spcBef>
                <a:spcPts val="600"/>
              </a:spcBef>
              <a:buFont typeface="Verdana" pitchFamily="34" charset="0"/>
              <a:buAutoNum type="arabicPeriod" startAt="4"/>
            </a:pPr>
            <a:r>
              <a:rPr lang="it-IT" sz="1600" b="1"/>
              <a:t>Annotare le informazioni acquisite </a:t>
            </a:r>
            <a:r>
              <a:rPr lang="it-IT" sz="1600"/>
              <a:t>nel corso degli incontri preparatori e nello svolgimento delle diverse prestazioni.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81746903-6176-4055-8F36-955DA4492685}" type="slidenum">
              <a:rPr lang="it-IT"/>
              <a:pPr>
                <a:defRPr/>
              </a:pPr>
              <a:t>21</a:t>
            </a:fld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OBBLIGO </a:t>
            </a:r>
            <a:r>
              <a:rPr lang="it-IT" sz="2000" dirty="0" err="1">
                <a:solidFill>
                  <a:srgbClr val="002060"/>
                </a:solidFill>
              </a:rPr>
              <a:t>DI</a:t>
            </a:r>
            <a:r>
              <a:rPr lang="it-IT" sz="2000" dirty="0">
                <a:solidFill>
                  <a:srgbClr val="002060"/>
                </a:solidFill>
              </a:rPr>
              <a:t> ASTENSIONE (art. 23)</a:t>
            </a:r>
          </a:p>
        </p:txBody>
      </p:sp>
      <p:graphicFrame>
        <p:nvGraphicFramePr>
          <p:cNvPr id="6" name="Diagramma 5"/>
          <p:cNvGraphicFramePr/>
          <p:nvPr/>
        </p:nvGraphicFramePr>
        <p:xfrm>
          <a:off x="1524000" y="1285860"/>
          <a:ext cx="6096000" cy="439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uppo 6"/>
          <p:cNvGrpSpPr/>
          <p:nvPr/>
        </p:nvGrpSpPr>
        <p:grpSpPr>
          <a:xfrm rot="18711967">
            <a:off x="2894179" y="2666023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8" name="Freccia a destra 7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grpSp>
        <p:nvGrpSpPr>
          <p:cNvPr id="4" name="Gruppo 10"/>
          <p:cNvGrpSpPr/>
          <p:nvPr/>
        </p:nvGrpSpPr>
        <p:grpSpPr>
          <a:xfrm rot="13328951">
            <a:off x="2903423" y="4005892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12" name="Freccia a destra 11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grpSp>
        <p:nvGrpSpPr>
          <p:cNvPr id="5" name="Gruppo 13"/>
          <p:cNvGrpSpPr/>
          <p:nvPr/>
        </p:nvGrpSpPr>
        <p:grpSpPr>
          <a:xfrm rot="9170413">
            <a:off x="5715793" y="4015136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15" name="Freccia a destra 14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grpSp>
        <p:nvGrpSpPr>
          <p:cNvPr id="7" name="Gruppo 16"/>
          <p:cNvGrpSpPr/>
          <p:nvPr/>
        </p:nvGrpSpPr>
        <p:grpSpPr>
          <a:xfrm rot="2252909">
            <a:off x="5747119" y="2666738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18" name="Freccia a destra 17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grpSp>
        <p:nvGrpSpPr>
          <p:cNvPr id="11" name="Gruppo 19"/>
          <p:cNvGrpSpPr/>
          <p:nvPr/>
        </p:nvGrpSpPr>
        <p:grpSpPr>
          <a:xfrm rot="6958333">
            <a:off x="1288698" y="5146712"/>
            <a:ext cx="714380" cy="939853"/>
            <a:chOff x="3037350" y="2290008"/>
            <a:chExt cx="229486" cy="508359"/>
          </a:xfrm>
          <a:scene3d>
            <a:camera prst="orthographicFront"/>
            <a:lightRig rig="flat" dir="t"/>
          </a:scene3d>
        </p:grpSpPr>
        <p:sp>
          <p:nvSpPr>
            <p:cNvPr id="21" name="Freccia a destra 20"/>
            <p:cNvSpPr/>
            <p:nvPr/>
          </p:nvSpPr>
          <p:spPr>
            <a:xfrm rot="11880000">
              <a:off x="3037350" y="2290008"/>
              <a:ext cx="229486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reccia a destra 4"/>
            <p:cNvSpPr/>
            <p:nvPr/>
          </p:nvSpPr>
          <p:spPr>
            <a:xfrm rot="22680000">
              <a:off x="3104511" y="2402317"/>
              <a:ext cx="160640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CasellaDiTesto 9"/>
          <p:cNvSpPr txBox="1">
            <a:spLocks noChangeArrowheads="1"/>
          </p:cNvSpPr>
          <p:nvPr/>
        </p:nvSpPr>
        <p:spPr bwMode="auto">
          <a:xfrm>
            <a:off x="1476375" y="2133600"/>
            <a:ext cx="666079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b="1" dirty="0"/>
              <a:t>ADEGUATA VERIFICA DELLA </a:t>
            </a:r>
            <a:r>
              <a:rPr lang="it-IT" sz="2400" b="1" dirty="0" smtClean="0"/>
              <a:t>CLIENTELA</a:t>
            </a:r>
          </a:p>
          <a:p>
            <a:endParaRPr lang="it-IT" sz="2400" b="1" dirty="0"/>
          </a:p>
          <a:p>
            <a:pPr>
              <a:buFont typeface="Wingdings" pitchFamily="2" charset="2"/>
              <a:buChar char="§"/>
            </a:pPr>
            <a:r>
              <a:rPr lang="it-IT" sz="2400" b="1" dirty="0">
                <a:solidFill>
                  <a:srgbClr val="A20000"/>
                </a:solidFill>
              </a:rPr>
              <a:t>individuazione della corretta tipologia di </a:t>
            </a:r>
            <a:br>
              <a:rPr lang="it-IT" sz="2400" b="1" dirty="0">
                <a:solidFill>
                  <a:srgbClr val="A20000"/>
                </a:solidFill>
              </a:rPr>
            </a:br>
            <a:r>
              <a:rPr lang="it-IT" sz="2400" b="1" dirty="0">
                <a:solidFill>
                  <a:srgbClr val="A20000"/>
                </a:solidFill>
              </a:rPr>
              <a:t>verifica della </a:t>
            </a:r>
            <a:r>
              <a:rPr lang="it-IT" sz="2400" b="1" dirty="0" smtClean="0">
                <a:solidFill>
                  <a:srgbClr val="A20000"/>
                </a:solidFill>
              </a:rPr>
              <a:t>clientela</a:t>
            </a:r>
          </a:p>
          <a:p>
            <a:pPr>
              <a:buFont typeface="Wingdings" pitchFamily="2" charset="2"/>
              <a:buChar char="§"/>
            </a:pPr>
            <a:endParaRPr lang="it-IT" sz="2400" b="1" dirty="0">
              <a:solidFill>
                <a:srgbClr val="A2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it-IT" sz="2400" b="1" dirty="0">
                <a:solidFill>
                  <a:srgbClr val="A20000"/>
                </a:solidFill>
              </a:rPr>
              <a:t>valutazione del rischio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F8EE2-3AA0-46CE-A77F-97C0F6737966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APPROCCIO BASATO SUL RISCHIO</a:t>
            </a:r>
          </a:p>
        </p:txBody>
      </p:sp>
      <p:sp>
        <p:nvSpPr>
          <p:cNvPr id="14341" name="Rettangolo 20"/>
          <p:cNvSpPr>
            <a:spLocks noChangeArrowheads="1"/>
          </p:cNvSpPr>
          <p:nvPr/>
        </p:nvSpPr>
        <p:spPr bwMode="auto">
          <a:xfrm>
            <a:off x="500063" y="1143000"/>
            <a:ext cx="8215312" cy="1474788"/>
          </a:xfrm>
          <a:prstGeom prst="rect">
            <a:avLst/>
          </a:prstGeom>
          <a:solidFill>
            <a:srgbClr val="FFFFCC"/>
          </a:solidFill>
          <a:ln w="952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it-IT" b="1"/>
              <a:t>Art. 20 - </a:t>
            </a:r>
            <a:r>
              <a:rPr lang="it-IT" b="1" i="1"/>
              <a:t>(Approccio basato sul rischio) </a:t>
            </a:r>
          </a:p>
          <a:p>
            <a:pPr algn="just"/>
            <a:endParaRPr lang="it-IT"/>
          </a:p>
          <a:p>
            <a:pPr algn="just"/>
            <a:r>
              <a:rPr lang="it-IT"/>
              <a:t>1. </a:t>
            </a:r>
            <a:r>
              <a:rPr lang="it-IT" b="1"/>
              <a:t>Gli obblighi </a:t>
            </a:r>
            <a:r>
              <a:rPr lang="it-IT"/>
              <a:t>di adeguata verifica della clientela </a:t>
            </a:r>
            <a:r>
              <a:rPr lang="it-IT" b="1"/>
              <a:t>sono assolti commisurandoli al rischio</a:t>
            </a:r>
            <a:r>
              <a:rPr lang="it-IT"/>
              <a:t> associato al tipo di cliente, rapporto continuativo, prestazione professionale, operazione, prodotto o transazione di cui trattasi. 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285720" y="4286256"/>
            <a:ext cx="3231975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SCALA DEL RISCHIO</a:t>
            </a:r>
          </a:p>
        </p:txBody>
      </p:sp>
      <p:sp>
        <p:nvSpPr>
          <p:cNvPr id="6" name="Freccia in su 5"/>
          <p:cNvSpPr/>
          <p:nvPr/>
        </p:nvSpPr>
        <p:spPr>
          <a:xfrm>
            <a:off x="4283968" y="2924944"/>
            <a:ext cx="1224136" cy="2016224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in giù 6"/>
          <p:cNvSpPr/>
          <p:nvPr/>
        </p:nvSpPr>
        <p:spPr>
          <a:xfrm>
            <a:off x="3491880" y="4509120"/>
            <a:ext cx="1080120" cy="1872208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6084168" y="3068960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FF0000"/>
                </a:solidFill>
              </a:rPr>
              <a:t>OBBLIGHI RAFFORZATI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11" name="Croce 10"/>
          <p:cNvSpPr/>
          <p:nvPr/>
        </p:nvSpPr>
        <p:spPr>
          <a:xfrm>
            <a:off x="3635896" y="3140968"/>
            <a:ext cx="648072" cy="792088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Meno 11"/>
          <p:cNvSpPr/>
          <p:nvPr/>
        </p:nvSpPr>
        <p:spPr>
          <a:xfrm>
            <a:off x="4932040" y="5733256"/>
            <a:ext cx="864096" cy="432048"/>
          </a:xfrm>
          <a:prstGeom prst="mathMinu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6156176" y="5085184"/>
            <a:ext cx="280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0070C0"/>
                </a:solidFill>
              </a:rPr>
              <a:t>OBBLIGHI SEMPLIFICATI</a:t>
            </a:r>
            <a:endParaRPr lang="it-IT" sz="2800" b="1" dirty="0">
              <a:solidFill>
                <a:srgbClr val="0070C0"/>
              </a:solidFill>
            </a:endParaRPr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23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260350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VALUTAZIONE DEL RISCHIO – </a:t>
            </a:r>
            <a:r>
              <a:rPr lang="it-IT" sz="2000" b="1" i="1">
                <a:solidFill>
                  <a:srgbClr val="002060"/>
                </a:solidFill>
              </a:rPr>
              <a:t>screening</a:t>
            </a:r>
            <a:r>
              <a:rPr lang="it-IT" sz="2000" b="1">
                <a:solidFill>
                  <a:srgbClr val="002060"/>
                </a:solidFill>
              </a:rPr>
              <a:t> della clientela</a:t>
            </a:r>
          </a:p>
        </p:txBody>
      </p:sp>
      <p:graphicFrame>
        <p:nvGraphicFramePr>
          <p:cNvPr id="18" name="Diagramma 17"/>
          <p:cNvGraphicFramePr/>
          <p:nvPr/>
        </p:nvGraphicFramePr>
        <p:xfrm>
          <a:off x="1285852" y="1571612"/>
          <a:ext cx="6619900" cy="4841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Rettangolo 14"/>
          <p:cNvSpPr/>
          <p:nvPr/>
        </p:nvSpPr>
        <p:spPr>
          <a:xfrm>
            <a:off x="1142976" y="928670"/>
            <a:ext cx="6853158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CRITERI “GENERALI” - (art. 20)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24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33337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VALUTAZIONE DEL RISCHIO – </a:t>
            </a:r>
            <a:r>
              <a:rPr lang="it-IT" sz="2000" b="1" i="1">
                <a:solidFill>
                  <a:srgbClr val="002060"/>
                </a:solidFill>
              </a:rPr>
              <a:t>screening</a:t>
            </a:r>
            <a:r>
              <a:rPr lang="it-IT" sz="2000" b="1">
                <a:solidFill>
                  <a:srgbClr val="002060"/>
                </a:solidFill>
              </a:rPr>
              <a:t> della clientela</a:t>
            </a:r>
          </a:p>
        </p:txBody>
      </p:sp>
      <p:sp>
        <p:nvSpPr>
          <p:cNvPr id="6" name="Rettangolo 5"/>
          <p:cNvSpPr/>
          <p:nvPr/>
        </p:nvSpPr>
        <p:spPr>
          <a:xfrm>
            <a:off x="179388" y="836613"/>
            <a:ext cx="8856662" cy="6071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it-IT" sz="1600" b="1" dirty="0">
                <a:solidFill>
                  <a:srgbClr val="00B050"/>
                </a:solidFill>
              </a:rPr>
              <a:t>RISCHIO MINIMO </a:t>
            </a:r>
            <a:r>
              <a:rPr lang="it-IT" sz="1600" b="1" dirty="0"/>
              <a:t>– Gli obblighi di verifica della clientela non si osservano</a:t>
            </a:r>
          </a:p>
          <a:p>
            <a:pPr>
              <a:lnSpc>
                <a:spcPct val="95000"/>
              </a:lnSpc>
            </a:pPr>
            <a:r>
              <a:rPr lang="it-IT" sz="1100" dirty="0"/>
              <a:t>	</a:t>
            </a:r>
            <a:r>
              <a:rPr lang="it-IT" sz="1300" dirty="0"/>
              <a:t>Gli obblighi di adeguata verifica della clientela e di registrazione non si osservano (articolo 12 comma 3):</a:t>
            </a:r>
          </a:p>
          <a:p>
            <a:pPr marL="1143000" lvl="2" indent="-228600">
              <a:lnSpc>
                <a:spcPct val="95000"/>
              </a:lnSpc>
              <a:buFont typeface="Tahoma" pitchFamily="34" charset="0"/>
              <a:buChar char="•"/>
            </a:pPr>
            <a:r>
              <a:rPr lang="it-IT" sz="1300" dirty="0"/>
              <a:t>Svolgimento della mera attività di redazione e/o trasmissione </a:t>
            </a:r>
            <a:r>
              <a:rPr lang="it-IT" sz="1300" dirty="0" smtClean="0"/>
              <a:t>delle dichiarazioni derivanti da obblighi fiscali</a:t>
            </a:r>
          </a:p>
          <a:p>
            <a:pPr marL="1143000" lvl="2" indent="-228600">
              <a:lnSpc>
                <a:spcPct val="95000"/>
              </a:lnSpc>
              <a:buFont typeface="Tahoma" pitchFamily="34" charset="0"/>
              <a:buChar char="•"/>
            </a:pPr>
            <a:r>
              <a:rPr lang="it-IT" sz="1300" dirty="0" smtClean="0"/>
              <a:t>Svolgimento </a:t>
            </a:r>
            <a:r>
              <a:rPr lang="it-IT" sz="1300" dirty="0"/>
              <a:t>degli adempimenti in materia di amministrazione del personale</a:t>
            </a:r>
          </a:p>
          <a:p>
            <a:pPr>
              <a:lnSpc>
                <a:spcPct val="95000"/>
              </a:lnSpc>
            </a:pPr>
            <a:r>
              <a:rPr lang="it-IT" sz="1100" dirty="0"/>
              <a:t>	</a:t>
            </a:r>
          </a:p>
          <a:p>
            <a:pPr>
              <a:lnSpc>
                <a:spcPct val="95000"/>
              </a:lnSpc>
            </a:pPr>
            <a:r>
              <a:rPr lang="it-IT" sz="1600" b="1" dirty="0">
                <a:solidFill>
                  <a:srgbClr val="0070C0"/>
                </a:solidFill>
              </a:rPr>
              <a:t>RISCHIO BASSO </a:t>
            </a:r>
            <a:r>
              <a:rPr lang="it-IT" sz="1600" b="1" dirty="0"/>
              <a:t>- Gli obblighi di verifica della clientela sono semplificati</a:t>
            </a:r>
          </a:p>
          <a:p>
            <a:pPr>
              <a:lnSpc>
                <a:spcPct val="95000"/>
              </a:lnSpc>
            </a:pPr>
            <a:r>
              <a:rPr lang="it-IT" sz="1100" dirty="0"/>
              <a:t>	</a:t>
            </a:r>
            <a:r>
              <a:rPr lang="it-IT" sz="1300" dirty="0"/>
              <a:t>L’identificazione e la verifica della clientela non sono richieste (articolo 25 comma 3):</a:t>
            </a:r>
          </a:p>
          <a:p>
            <a:pPr marL="1143000" lvl="2" indent="-228600">
              <a:lnSpc>
                <a:spcPct val="95000"/>
              </a:lnSpc>
              <a:buFont typeface="Tahoma" pitchFamily="34" charset="0"/>
              <a:buChar char="•"/>
            </a:pPr>
            <a:r>
              <a:rPr lang="it-IT" sz="1300" dirty="0"/>
              <a:t>Il cliente è un ufficio della pubblica amministrazione</a:t>
            </a:r>
          </a:p>
          <a:p>
            <a:pPr marL="1143000" lvl="2" indent="-228600">
              <a:lnSpc>
                <a:spcPct val="95000"/>
              </a:lnSpc>
              <a:buFont typeface="Tahoma" pitchFamily="34" charset="0"/>
              <a:buChar char="•"/>
            </a:pPr>
            <a:r>
              <a:rPr lang="it-IT" sz="1300" dirty="0"/>
              <a:t>Il cliente è una istituzione o un organismo che svolge funzioni pubbliche, conformemente alla normativa comunitaria</a:t>
            </a:r>
          </a:p>
          <a:p>
            <a:pPr>
              <a:lnSpc>
                <a:spcPct val="95000"/>
              </a:lnSpc>
            </a:pPr>
            <a:r>
              <a:rPr lang="it-IT" sz="1300" dirty="0"/>
              <a:t>	Non si è soggetti agli obblighi ordinari di adeguata verifica della clientela (articolo 25 comma 1):</a:t>
            </a:r>
          </a:p>
          <a:p>
            <a:pPr marL="1143000" lvl="2" indent="-228600">
              <a:lnSpc>
                <a:spcPct val="95000"/>
              </a:lnSpc>
              <a:buFont typeface="Tahoma" pitchFamily="34" charset="0"/>
              <a:buChar char="•"/>
            </a:pPr>
            <a:r>
              <a:rPr lang="it-IT" sz="1300" dirty="0"/>
              <a:t>Il cliente è un ente creditizio o finanziario assoggettato alle disposizioni contenute nel </a:t>
            </a:r>
            <a:r>
              <a:rPr lang="it-IT" sz="1300" dirty="0" err="1"/>
              <a:t>Dlgs</a:t>
            </a:r>
            <a:r>
              <a:rPr lang="it-IT" sz="1300" dirty="0"/>
              <a:t> 231/2007</a:t>
            </a:r>
          </a:p>
          <a:p>
            <a:pPr marL="1143000" lvl="2" indent="-228600">
              <a:lnSpc>
                <a:spcPct val="95000"/>
              </a:lnSpc>
              <a:buFont typeface="Tahoma" pitchFamily="34" charset="0"/>
              <a:buChar char="•"/>
            </a:pPr>
            <a:r>
              <a:rPr lang="it-IT" sz="1300" dirty="0"/>
              <a:t>Il cliente è un ente creditizio o finanziario comunitario soggetto alla direttiva 2005/60/CE</a:t>
            </a:r>
          </a:p>
          <a:p>
            <a:pPr marL="1143000" lvl="2" indent="-228600">
              <a:lnSpc>
                <a:spcPct val="95000"/>
              </a:lnSpc>
              <a:buFont typeface="Tahoma" pitchFamily="34" charset="0"/>
              <a:buChar char="•"/>
            </a:pPr>
            <a:r>
              <a:rPr lang="it-IT" sz="1300" dirty="0"/>
              <a:t>Il cliente è un ente creditizio o finanziario situato in uno Stato extracomunitario, che imponga obblighi equivalenti a quelli previsti dalla direttiva 2005/60/CE e ne controlli il rispetto</a:t>
            </a:r>
          </a:p>
          <a:p>
            <a:pPr>
              <a:lnSpc>
                <a:spcPct val="95000"/>
              </a:lnSpc>
            </a:pPr>
            <a:r>
              <a:rPr lang="it-IT" sz="1300" dirty="0"/>
              <a:t>	Autorizzazione a non applicare gli obblighi di adeguata verifica della clientela (articolo 25 comma 6):</a:t>
            </a:r>
          </a:p>
          <a:p>
            <a:pPr marL="1143000" lvl="2" indent="-228600">
              <a:lnSpc>
                <a:spcPct val="95000"/>
              </a:lnSpc>
              <a:buFont typeface="Tahoma" pitchFamily="34" charset="0"/>
              <a:buChar char="•"/>
            </a:pPr>
            <a:r>
              <a:rPr lang="it-IT" sz="1300" dirty="0"/>
              <a:t>Alcuni prodotti o transazioni caratterizzati da un basso rischio di riciclaggio e di finanziamento del terrorismo</a:t>
            </a:r>
          </a:p>
          <a:p>
            <a:pPr>
              <a:lnSpc>
                <a:spcPct val="95000"/>
              </a:lnSpc>
            </a:pPr>
            <a:r>
              <a:rPr lang="it-IT" sz="1300" dirty="0"/>
              <a:t>	Autorizzazione del MEF ad applicare, in tutto o in parte, obblighi semplificati di adeguata verifica (articolo 	26):</a:t>
            </a:r>
          </a:p>
          <a:p>
            <a:pPr marL="1143000" lvl="2" indent="-228600">
              <a:lnSpc>
                <a:spcPct val="95000"/>
              </a:lnSpc>
              <a:buFont typeface="Tahoma" pitchFamily="34" charset="0"/>
              <a:buChar char="•"/>
            </a:pPr>
            <a:r>
              <a:rPr lang="it-IT" sz="1300" dirty="0"/>
              <a:t>Soggetti e prodotti che presentano un basso rischio di riciclaggio dei proventi di attività criminose o di finanziamento del terrorismo</a:t>
            </a:r>
          </a:p>
          <a:p>
            <a:pPr>
              <a:lnSpc>
                <a:spcPct val="95000"/>
              </a:lnSpc>
            </a:pPr>
            <a:r>
              <a:rPr lang="it-IT" sz="1100" dirty="0"/>
              <a:t>	</a:t>
            </a:r>
          </a:p>
          <a:p>
            <a:pPr>
              <a:lnSpc>
                <a:spcPct val="95000"/>
              </a:lnSpc>
            </a:pPr>
            <a:r>
              <a:rPr lang="it-IT" sz="1600" b="1" dirty="0">
                <a:solidFill>
                  <a:srgbClr val="A20000"/>
                </a:solidFill>
              </a:rPr>
              <a:t>RISCHIO MEDIO </a:t>
            </a:r>
            <a:r>
              <a:rPr lang="it-IT" sz="1600" b="1" dirty="0"/>
              <a:t>– Si applicano le disposizioni ordinarie di verifica della clientela</a:t>
            </a:r>
          </a:p>
          <a:p>
            <a:pPr>
              <a:lnSpc>
                <a:spcPct val="95000"/>
              </a:lnSpc>
            </a:pPr>
            <a:r>
              <a:rPr lang="it-IT" sz="1100" dirty="0"/>
              <a:t>	</a:t>
            </a:r>
          </a:p>
          <a:p>
            <a:pPr>
              <a:lnSpc>
                <a:spcPct val="95000"/>
              </a:lnSpc>
            </a:pPr>
            <a:r>
              <a:rPr lang="it-IT" sz="1600" b="1" dirty="0">
                <a:solidFill>
                  <a:srgbClr val="FF0000"/>
                </a:solidFill>
              </a:rPr>
              <a:t>RISCHIO ALTO </a:t>
            </a:r>
            <a:r>
              <a:rPr lang="it-IT" sz="1600" b="1" dirty="0"/>
              <a:t>- Gli obblighi di verifica della clientela sono rafforzati</a:t>
            </a:r>
          </a:p>
          <a:p>
            <a:pPr>
              <a:lnSpc>
                <a:spcPct val="95000"/>
              </a:lnSpc>
            </a:pPr>
            <a:r>
              <a:rPr lang="it-IT" sz="1100" dirty="0"/>
              <a:t>	</a:t>
            </a:r>
            <a:r>
              <a:rPr lang="it-IT" sz="1300" dirty="0"/>
              <a:t>Presenza di un rischio più elevato di riciclaggio o di finanziamento del terrorismo (articolo 28 comma 1)</a:t>
            </a:r>
          </a:p>
          <a:p>
            <a:pPr>
              <a:lnSpc>
                <a:spcPct val="95000"/>
              </a:lnSpc>
            </a:pPr>
            <a:r>
              <a:rPr lang="it-IT" sz="1300" dirty="0"/>
              <a:t>	Il cliente non è fisicamente presente (articolo 28 comma 2)</a:t>
            </a:r>
          </a:p>
          <a:p>
            <a:pPr>
              <a:lnSpc>
                <a:spcPct val="95000"/>
              </a:lnSpc>
            </a:pPr>
            <a:r>
              <a:rPr lang="it-IT" sz="1300" dirty="0"/>
              <a:t>	Persone politicamente esposte residenti all’estero (articolo 28 comma 5)</a:t>
            </a:r>
          </a:p>
          <a:p>
            <a:pPr>
              <a:lnSpc>
                <a:spcPct val="95000"/>
              </a:lnSpc>
            </a:pPr>
            <a:r>
              <a:rPr lang="it-IT" sz="1300" dirty="0"/>
              <a:t>	Prodotti o transazioni atti a favorire l’anonimato (articolo 28 comma 7)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25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dirty="0" smtClean="0">
                <a:solidFill>
                  <a:srgbClr val="002060"/>
                </a:solidFill>
              </a:rPr>
              <a:t>I </a:t>
            </a:r>
            <a:r>
              <a:rPr lang="it-IT" sz="2000" b="1" dirty="0" smtClean="0">
                <a:solidFill>
                  <a:srgbClr val="002060"/>
                </a:solidFill>
              </a:rPr>
              <a:t>DIVERSI </a:t>
            </a:r>
            <a:r>
              <a:rPr lang="it-IT" sz="2000" dirty="0" smtClean="0">
                <a:solidFill>
                  <a:srgbClr val="002060"/>
                </a:solidFill>
              </a:rPr>
              <a:t>LIVELLI DELLA </a:t>
            </a:r>
            <a:r>
              <a:rPr lang="it-IT" sz="2000" b="1" dirty="0">
                <a:solidFill>
                  <a:srgbClr val="002060"/>
                </a:solidFill>
              </a:rPr>
              <a:t>PROCEDURA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endParaRPr lang="it-IT" sz="20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Diagramma 3"/>
          <p:cNvGraphicFramePr/>
          <p:nvPr/>
        </p:nvGraphicFramePr>
        <p:xfrm>
          <a:off x="323528" y="476672"/>
          <a:ext cx="8286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uppo 4"/>
          <p:cNvGrpSpPr/>
          <p:nvPr/>
        </p:nvGrpSpPr>
        <p:grpSpPr>
          <a:xfrm>
            <a:off x="785786" y="4643446"/>
            <a:ext cx="1874000" cy="1357322"/>
            <a:chOff x="387952" y="620012"/>
            <a:chExt cx="1874000" cy="328320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Rettangolo arrotondato 5"/>
            <p:cNvSpPr/>
            <p:nvPr/>
          </p:nvSpPr>
          <p:spPr>
            <a:xfrm>
              <a:off x="387952" y="620012"/>
              <a:ext cx="1874000" cy="3283200"/>
            </a:xfrm>
            <a:prstGeom prst="roundRect">
              <a:avLst>
                <a:gd name="adj" fmla="val 10000"/>
              </a:avLst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ettangolo 6"/>
            <p:cNvSpPr/>
            <p:nvPr/>
          </p:nvSpPr>
          <p:spPr>
            <a:xfrm>
              <a:off x="442840" y="674900"/>
              <a:ext cx="1764224" cy="317342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5344" tIns="85344" rIns="85344" bIns="85344" spcCol="1270"/>
            <a:lstStyle/>
            <a:p>
              <a:pPr marL="114300" lvl="1" indent="-114300" defTabSz="5334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300" b="1" dirty="0"/>
                <a:t>Punteggio che indica il livello di </a:t>
              </a:r>
              <a:r>
                <a:rPr lang="it-IT" sz="1300" b="1" dirty="0">
                  <a:solidFill>
                    <a:srgbClr val="FF0000"/>
                  </a:solidFill>
                </a:rPr>
                <a:t>rischio connesso al cliente</a:t>
              </a:r>
            </a:p>
          </p:txBody>
        </p:sp>
      </p:grpSp>
      <p:grpSp>
        <p:nvGrpSpPr>
          <p:cNvPr id="3" name="Gruppo 7"/>
          <p:cNvGrpSpPr/>
          <p:nvPr/>
        </p:nvGrpSpPr>
        <p:grpSpPr>
          <a:xfrm>
            <a:off x="3857620" y="4643446"/>
            <a:ext cx="1874000" cy="1357322"/>
            <a:chOff x="3398319" y="620012"/>
            <a:chExt cx="1874000" cy="328320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ettangolo arrotondato 9"/>
            <p:cNvSpPr/>
            <p:nvPr/>
          </p:nvSpPr>
          <p:spPr>
            <a:xfrm>
              <a:off x="3398319" y="620012"/>
              <a:ext cx="1874000" cy="3283200"/>
            </a:xfrm>
            <a:prstGeom prst="roundRect">
              <a:avLst>
                <a:gd name="adj" fmla="val 10000"/>
              </a:avLst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3453207" y="674900"/>
              <a:ext cx="1764224" cy="317342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5344" tIns="85344" rIns="85344" bIns="85344" spcCol="1270"/>
            <a:lstStyle/>
            <a:p>
              <a:pPr marL="114300" lvl="1" indent="-114300" defTabSz="5334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300" b="1" dirty="0"/>
                <a:t>Punteggio che, indica il livello di </a:t>
              </a:r>
              <a:r>
                <a:rPr lang="it-IT" sz="1300" b="1" dirty="0">
                  <a:solidFill>
                    <a:srgbClr val="0070C0"/>
                  </a:solidFill>
                </a:rPr>
                <a:t>rischio connesso all’operazione</a:t>
              </a:r>
            </a:p>
          </p:txBody>
        </p:sp>
      </p:grpSp>
      <p:grpSp>
        <p:nvGrpSpPr>
          <p:cNvPr id="5" name="Gruppo 11"/>
          <p:cNvGrpSpPr/>
          <p:nvPr/>
        </p:nvGrpSpPr>
        <p:grpSpPr>
          <a:xfrm rot="10800000">
            <a:off x="1428728" y="4293824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16" name="Freccia a destra 15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5" name="Freccia a destra 6"/>
          <p:cNvSpPr/>
          <p:nvPr/>
        </p:nvSpPr>
        <p:spPr>
          <a:xfrm rot="20595082">
            <a:off x="4716595" y="4113856"/>
            <a:ext cx="189143" cy="305015"/>
          </a:xfrm>
          <a:prstGeom prst="rect">
            <a:avLst/>
          </a:prstGeom>
          <a:scene3d>
            <a:camera prst="orthographicFront"/>
            <a:lightRig rig="flat" dir="t"/>
          </a:scene3d>
          <a:sp3d z="-80000"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44500">
              <a:lnSpc>
                <a:spcPct val="90000"/>
              </a:lnSpc>
              <a:spcAft>
                <a:spcPct val="35000"/>
              </a:spcAft>
            </a:pPr>
            <a:endParaRPr lang="it-IT" sz="1000" b="1">
              <a:solidFill>
                <a:srgbClr val="FFFFFF"/>
              </a:solidFill>
              <a:latin typeface="Tahoma" pitchFamily="34" charset="0"/>
            </a:endParaRPr>
          </a:p>
        </p:txBody>
      </p:sp>
      <p:grpSp>
        <p:nvGrpSpPr>
          <p:cNvPr id="8" name="Gruppo 17"/>
          <p:cNvGrpSpPr/>
          <p:nvPr/>
        </p:nvGrpSpPr>
        <p:grpSpPr>
          <a:xfrm rot="10800000">
            <a:off x="4523254" y="4299703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19" name="Freccia a destra 18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20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grpSp>
        <p:nvGrpSpPr>
          <p:cNvPr id="12" name="Gruppo 20"/>
          <p:cNvGrpSpPr/>
          <p:nvPr/>
        </p:nvGrpSpPr>
        <p:grpSpPr>
          <a:xfrm>
            <a:off x="7215206" y="4286256"/>
            <a:ext cx="1000132" cy="857256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22" name="Freccia a destra 21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grpSp>
        <p:nvGrpSpPr>
          <p:cNvPr id="13" name="Gruppo 23"/>
          <p:cNvGrpSpPr/>
          <p:nvPr/>
        </p:nvGrpSpPr>
        <p:grpSpPr>
          <a:xfrm>
            <a:off x="6841404" y="5072074"/>
            <a:ext cx="1874000" cy="857256"/>
            <a:chOff x="387952" y="620012"/>
            <a:chExt cx="1874000" cy="328320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5" name="Rettangolo arrotondato 24"/>
            <p:cNvSpPr/>
            <p:nvPr/>
          </p:nvSpPr>
          <p:spPr>
            <a:xfrm>
              <a:off x="387952" y="620012"/>
              <a:ext cx="1874000" cy="3283200"/>
            </a:xfrm>
            <a:prstGeom prst="roundRect">
              <a:avLst>
                <a:gd name="adj" fmla="val 10000"/>
              </a:avLst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ettangolo 25"/>
            <p:cNvSpPr/>
            <p:nvPr/>
          </p:nvSpPr>
          <p:spPr>
            <a:xfrm>
              <a:off x="442840" y="674900"/>
              <a:ext cx="1764224" cy="317342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5344" tIns="85344" rIns="85344" bIns="85344" spcCol="1270"/>
            <a:lstStyle/>
            <a:p>
              <a:pPr marL="114300" lvl="1" indent="-114300" algn="ctr" defTabSz="53340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it-IT" sz="1300" b="1" dirty="0"/>
            </a:p>
            <a:p>
              <a:pPr marL="114300" lvl="1" indent="-114300" algn="ctr" defTabSz="53340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it-IT" sz="1300" b="1" dirty="0"/>
                <a:t>RISCHIO TOTALE</a:t>
              </a:r>
            </a:p>
            <a:p>
              <a:pPr marL="114300" lvl="1" indent="-114300" algn="ctr" defTabSz="53340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it-IT" b="1" dirty="0">
                  <a:solidFill>
                    <a:srgbClr val="FF0000"/>
                  </a:solidFill>
                </a:rPr>
                <a:t>(RT)</a:t>
              </a:r>
            </a:p>
          </p:txBody>
        </p:sp>
      </p:grpSp>
      <p:sp>
        <p:nvSpPr>
          <p:cNvPr id="18446" name="CasellaDiTesto 26"/>
          <p:cNvSpPr txBox="1">
            <a:spLocks noChangeArrowheads="1"/>
          </p:cNvSpPr>
          <p:nvPr/>
        </p:nvSpPr>
        <p:spPr bwMode="auto">
          <a:xfrm>
            <a:off x="2974975" y="5283200"/>
            <a:ext cx="55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3600" b="1"/>
              <a:t>+</a:t>
            </a:r>
          </a:p>
        </p:txBody>
      </p:sp>
      <p:sp>
        <p:nvSpPr>
          <p:cNvPr id="18447" name="CasellaDiTesto 27"/>
          <p:cNvSpPr txBox="1">
            <a:spLocks noChangeArrowheads="1"/>
          </p:cNvSpPr>
          <p:nvPr/>
        </p:nvSpPr>
        <p:spPr bwMode="auto">
          <a:xfrm>
            <a:off x="6072188" y="5283200"/>
            <a:ext cx="55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3600" b="1"/>
              <a:t>=</a:t>
            </a: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26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QUANDO APPLICARE GLI OBBLIGHI SEMPLIFICATI – art. 25</a:t>
            </a:r>
          </a:p>
        </p:txBody>
      </p:sp>
      <p:graphicFrame>
        <p:nvGraphicFramePr>
          <p:cNvPr id="5" name="Diagramma 4"/>
          <p:cNvGraphicFramePr/>
          <p:nvPr/>
        </p:nvGraphicFramePr>
        <p:xfrm>
          <a:off x="571472" y="1611314"/>
          <a:ext cx="8643998" cy="474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uppo 5"/>
          <p:cNvGrpSpPr/>
          <p:nvPr/>
        </p:nvGrpSpPr>
        <p:grpSpPr>
          <a:xfrm>
            <a:off x="941272" y="1245519"/>
            <a:ext cx="3357586" cy="285752"/>
            <a:chOff x="214316" y="744"/>
            <a:chExt cx="2296342" cy="712238"/>
          </a:xfrm>
          <a:solidFill>
            <a:srgbClr val="00B050"/>
          </a:solidFill>
          <a:scene3d>
            <a:camera prst="orthographicFront"/>
            <a:lightRig rig="flat" dir="t"/>
          </a:scene3d>
        </p:grpSpPr>
        <p:sp>
          <p:nvSpPr>
            <p:cNvPr id="7" name="Rettangolo arrotondato 6"/>
            <p:cNvSpPr/>
            <p:nvPr/>
          </p:nvSpPr>
          <p:spPr>
            <a:xfrm>
              <a:off x="214316" y="744"/>
              <a:ext cx="2296342" cy="71223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235177" y="21605"/>
              <a:ext cx="2254620" cy="670516"/>
            </a:xfrm>
            <a:prstGeom prst="rect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41910" tIns="27940" rIns="41910" bIns="2794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200" b="1" dirty="0"/>
                <a:t>PROFILO SOGGETTIVO</a:t>
              </a:r>
            </a:p>
          </p:txBody>
        </p:sp>
      </p:grpSp>
      <p:grpSp>
        <p:nvGrpSpPr>
          <p:cNvPr id="3" name="Gruppo 9"/>
          <p:cNvGrpSpPr/>
          <p:nvPr/>
        </p:nvGrpSpPr>
        <p:grpSpPr>
          <a:xfrm>
            <a:off x="4965108" y="1245518"/>
            <a:ext cx="3420000" cy="285752"/>
            <a:chOff x="214316" y="744"/>
            <a:chExt cx="2296342" cy="712238"/>
          </a:xfrm>
          <a:solidFill>
            <a:srgbClr val="00B050"/>
          </a:solidFill>
          <a:scene3d>
            <a:camera prst="orthographicFront"/>
            <a:lightRig rig="flat" dir="t"/>
          </a:scene3d>
        </p:grpSpPr>
        <p:sp>
          <p:nvSpPr>
            <p:cNvPr id="11" name="Rettangolo arrotondato 10"/>
            <p:cNvSpPr/>
            <p:nvPr/>
          </p:nvSpPr>
          <p:spPr>
            <a:xfrm>
              <a:off x="214316" y="744"/>
              <a:ext cx="2296342" cy="71223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2" name="Rettangolo 11"/>
            <p:cNvSpPr/>
            <p:nvPr/>
          </p:nvSpPr>
          <p:spPr>
            <a:xfrm>
              <a:off x="235177" y="21605"/>
              <a:ext cx="2254620" cy="670516"/>
            </a:xfrm>
            <a:prstGeom prst="rect">
              <a:avLst/>
            </a:prstGeom>
            <a:grpFill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lIns="41910" tIns="27940" rIns="41910" bIns="2794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200" b="1" dirty="0"/>
                <a:t>PROFILO OGGETTIVO</a:t>
              </a:r>
            </a:p>
          </p:txBody>
        </p:sp>
      </p:grp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27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ttore 1 19"/>
          <p:cNvCxnSpPr/>
          <p:nvPr/>
        </p:nvCxnSpPr>
        <p:spPr>
          <a:xfrm rot="16200000">
            <a:off x="6461919" y="4999832"/>
            <a:ext cx="2143125" cy="1587"/>
          </a:xfrm>
          <a:prstGeom prst="line">
            <a:avLst/>
          </a:prstGeom>
          <a:ln w="38100">
            <a:solidFill>
              <a:srgbClr val="A2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QUANDO APPLICARE GLI OBBLIGHI RAFFORZATI – Art. 28</a:t>
            </a:r>
          </a:p>
        </p:txBody>
      </p:sp>
      <p:graphicFrame>
        <p:nvGraphicFramePr>
          <p:cNvPr id="6" name="Diagramma 5"/>
          <p:cNvGraphicFramePr/>
          <p:nvPr/>
        </p:nvGraphicFramePr>
        <p:xfrm>
          <a:off x="700901" y="714356"/>
          <a:ext cx="778674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uppo 6"/>
          <p:cNvGrpSpPr/>
          <p:nvPr/>
        </p:nvGrpSpPr>
        <p:grpSpPr>
          <a:xfrm>
            <a:off x="6603361" y="4071942"/>
            <a:ext cx="1857388" cy="705342"/>
            <a:chOff x="322025" y="1452648"/>
            <a:chExt cx="2549695" cy="705342"/>
          </a:xfrm>
          <a:scene3d>
            <a:camera prst="orthographicFront"/>
            <a:lightRig rig="flat" dir="t"/>
          </a:scene3d>
        </p:grpSpPr>
        <p:sp>
          <p:nvSpPr>
            <p:cNvPr id="14" name="Rettangolo arrotondato 13"/>
            <p:cNvSpPr/>
            <p:nvPr/>
          </p:nvSpPr>
          <p:spPr>
            <a:xfrm>
              <a:off x="322025" y="1452648"/>
              <a:ext cx="2549695" cy="705342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ttangolo 14"/>
            <p:cNvSpPr/>
            <p:nvPr/>
          </p:nvSpPr>
          <p:spPr>
            <a:xfrm>
              <a:off x="342684" y="1473307"/>
              <a:ext cx="2508377" cy="6640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17145" rIns="22860" bIns="17145" spcCol="1270" anchor="ctr"/>
            <a:lstStyle/>
            <a:p>
              <a:pPr algn="ctr"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900" dirty="0">
                  <a:solidFill>
                    <a:schemeClr val="bg1"/>
                  </a:solidFill>
                </a:rPr>
                <a:t>ACCERTARE L’IDENTITA’ TRAMITE DOCUMENTI E </a:t>
              </a:r>
              <a:br>
                <a:rPr lang="it-IT" sz="900" dirty="0">
                  <a:solidFill>
                    <a:schemeClr val="bg1"/>
                  </a:solidFill>
                </a:rPr>
              </a:br>
              <a:r>
                <a:rPr lang="it-IT" sz="900" dirty="0">
                  <a:solidFill>
                    <a:schemeClr val="bg1"/>
                  </a:solidFill>
                </a:rPr>
                <a:t>DATI SUPPLEMENTARI</a:t>
              </a:r>
            </a:p>
          </p:txBody>
        </p:sp>
      </p:grpSp>
      <p:grpSp>
        <p:nvGrpSpPr>
          <p:cNvPr id="3" name="Gruppo 7"/>
          <p:cNvGrpSpPr/>
          <p:nvPr/>
        </p:nvGrpSpPr>
        <p:grpSpPr>
          <a:xfrm>
            <a:off x="6603361" y="4857760"/>
            <a:ext cx="1857388" cy="705342"/>
            <a:chOff x="322025" y="2266504"/>
            <a:chExt cx="2549695" cy="705342"/>
          </a:xfrm>
          <a:scene3d>
            <a:camera prst="orthographicFront"/>
            <a:lightRig rig="flat" dir="t"/>
          </a:scene3d>
        </p:grpSpPr>
        <p:sp>
          <p:nvSpPr>
            <p:cNvPr id="12" name="Rettangolo arrotondato 11"/>
            <p:cNvSpPr/>
            <p:nvPr/>
          </p:nvSpPr>
          <p:spPr>
            <a:xfrm>
              <a:off x="322025" y="2266504"/>
              <a:ext cx="2549695" cy="705342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1007467"/>
                <a:satOff val="582"/>
                <a:lumOff val="-1067"/>
                <a:alphaOff val="0"/>
              </a:schemeClr>
            </a:fillRef>
            <a:effectRef idx="2">
              <a:schemeClr val="accent2">
                <a:hueOff val="-1007467"/>
                <a:satOff val="582"/>
                <a:lumOff val="-106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ttangolo 12"/>
            <p:cNvSpPr/>
            <p:nvPr/>
          </p:nvSpPr>
          <p:spPr>
            <a:xfrm>
              <a:off x="342684" y="2287163"/>
              <a:ext cx="2508377" cy="6640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17145" rIns="22860" bIns="17145" spcCol="1270" anchor="ctr"/>
            <a:lstStyle/>
            <a:p>
              <a:pPr algn="ctr"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900" dirty="0">
                  <a:solidFill>
                    <a:schemeClr val="bg1"/>
                  </a:solidFill>
                </a:rPr>
                <a:t>MISURE SUPPLEMENTARI </a:t>
              </a:r>
              <a:r>
                <a:rPr lang="it-IT" sz="900" dirty="0" err="1">
                  <a:solidFill>
                    <a:schemeClr val="bg1"/>
                  </a:solidFill>
                </a:rPr>
                <a:t>DI</a:t>
              </a:r>
              <a:r>
                <a:rPr lang="it-IT" sz="900" dirty="0">
                  <a:solidFill>
                    <a:schemeClr val="bg1"/>
                  </a:solidFill>
                </a:rPr>
                <a:t> VERIFICA O CERTIFICAZIONE DEI DOCUMENTI FORNITI</a:t>
              </a:r>
            </a:p>
          </p:txBody>
        </p:sp>
      </p:grpSp>
      <p:grpSp>
        <p:nvGrpSpPr>
          <p:cNvPr id="4" name="Gruppo 8"/>
          <p:cNvGrpSpPr/>
          <p:nvPr/>
        </p:nvGrpSpPr>
        <p:grpSpPr>
          <a:xfrm>
            <a:off x="6603361" y="5643578"/>
            <a:ext cx="1857388" cy="705342"/>
            <a:chOff x="322025" y="3080360"/>
            <a:chExt cx="2549695" cy="705342"/>
          </a:xfrm>
          <a:scene3d>
            <a:camera prst="orthographicFront"/>
            <a:lightRig rig="flat" dir="t"/>
          </a:scene3d>
        </p:grpSpPr>
        <p:sp>
          <p:nvSpPr>
            <p:cNvPr id="10" name="Rettangolo arrotondato 9"/>
            <p:cNvSpPr/>
            <p:nvPr/>
          </p:nvSpPr>
          <p:spPr>
            <a:xfrm>
              <a:off x="322025" y="3080360"/>
              <a:ext cx="2549695" cy="705342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2014934"/>
                <a:satOff val="1164"/>
                <a:lumOff val="-2135"/>
                <a:alphaOff val="0"/>
              </a:schemeClr>
            </a:fillRef>
            <a:effectRef idx="2">
              <a:schemeClr val="accent2">
                <a:hueOff val="-2014934"/>
                <a:satOff val="1164"/>
                <a:lumOff val="-213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342684" y="3101019"/>
              <a:ext cx="2508377" cy="66402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17145" rIns="22860" bIns="17145" spcCol="1270" anchor="ctr"/>
            <a:lstStyle/>
            <a:p>
              <a:pPr algn="ctr"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900" dirty="0">
                  <a:solidFill>
                    <a:schemeClr val="bg1"/>
                  </a:solidFill>
                </a:rPr>
                <a:t>IL PRIMO PAGAMENTO SIA EFFETTUATO TRAMITE CONTO DEL CLIENTE IN ESSERE</a:t>
              </a:r>
              <a:br>
                <a:rPr lang="it-IT" sz="900" dirty="0">
                  <a:solidFill>
                    <a:schemeClr val="bg1"/>
                  </a:solidFill>
                </a:rPr>
              </a:br>
              <a:r>
                <a:rPr lang="it-IT" sz="900" dirty="0">
                  <a:solidFill>
                    <a:schemeClr val="bg1"/>
                  </a:solidFill>
                </a:rPr>
                <a:t>C/O UN ENTE CREDITIZIO</a:t>
              </a:r>
            </a:p>
          </p:txBody>
        </p:sp>
      </p:grpSp>
      <p:sp>
        <p:nvSpPr>
          <p:cNvPr id="16" name="Callout 2 15"/>
          <p:cNvSpPr/>
          <p:nvPr/>
        </p:nvSpPr>
        <p:spPr>
          <a:xfrm>
            <a:off x="2500313" y="5786438"/>
            <a:ext cx="1285875" cy="571500"/>
          </a:xfrm>
          <a:prstGeom prst="borderCallout2">
            <a:avLst>
              <a:gd name="adj1" fmla="val 6985"/>
              <a:gd name="adj2" fmla="val 110882"/>
              <a:gd name="adj3" fmla="val -18897"/>
              <a:gd name="adj4" fmla="val 138103"/>
              <a:gd name="adj5" fmla="val -59264"/>
              <a:gd name="adj6" fmla="val 141567"/>
            </a:avLst>
          </a:prstGeom>
          <a:ln w="9525">
            <a:solidFill>
              <a:srgbClr val="0070C0"/>
            </a:solidFill>
            <a:headEnd type="arrow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it-IT" sz="1400">
                <a:solidFill>
                  <a:srgbClr val="002060"/>
                </a:solidFill>
                <a:latin typeface="Tahoma" pitchFamily="34" charset="0"/>
              </a:rPr>
              <a:t>Art. 1, co. 2, lett. “o”</a:t>
            </a:r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28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ttangolo 42"/>
          <p:cNvSpPr/>
          <p:nvPr/>
        </p:nvSpPr>
        <p:spPr>
          <a:xfrm>
            <a:off x="1285875" y="1000125"/>
            <a:ext cx="6572250" cy="22145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it-IT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188913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IL PROCESSO DA ADOTTARE IN STUDIO</a:t>
            </a:r>
          </a:p>
        </p:txBody>
      </p:sp>
      <p:graphicFrame>
        <p:nvGraphicFramePr>
          <p:cNvPr id="5" name="Diagramma 4"/>
          <p:cNvGraphicFramePr/>
          <p:nvPr/>
        </p:nvGraphicFramePr>
        <p:xfrm>
          <a:off x="1517816" y="7141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ma 5"/>
          <p:cNvGraphicFramePr/>
          <p:nvPr/>
        </p:nvGraphicFramePr>
        <p:xfrm>
          <a:off x="1513613" y="221455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Connettore 1 3"/>
          <p:cNvSpPr/>
          <p:nvPr/>
        </p:nvSpPr>
        <p:spPr>
          <a:xfrm>
            <a:off x="4511675" y="3000375"/>
            <a:ext cx="92075" cy="37465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374265"/>
                </a:lnTo>
              </a:path>
            </a:pathLst>
          </a:custGeom>
          <a:noFill/>
        </p:spPr>
        <p:style>
          <a:lnRef idx="1">
            <a:schemeClr val="accent5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4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" name="Gruppo 9"/>
          <p:cNvGrpSpPr/>
          <p:nvPr/>
        </p:nvGrpSpPr>
        <p:grpSpPr>
          <a:xfrm>
            <a:off x="1857356" y="5572140"/>
            <a:ext cx="2143140" cy="714380"/>
            <a:chOff x="409" y="2400415"/>
            <a:chExt cx="1782216" cy="528543"/>
          </a:xfrm>
          <a:scene3d>
            <a:camera prst="orthographicFront"/>
            <a:lightRig rig="flat" dir="t"/>
          </a:scene3d>
        </p:grpSpPr>
        <p:sp>
          <p:nvSpPr>
            <p:cNvPr id="14" name="Rettangolo 13"/>
            <p:cNvSpPr/>
            <p:nvPr/>
          </p:nvSpPr>
          <p:spPr>
            <a:xfrm>
              <a:off x="409" y="2400415"/>
              <a:ext cx="1782216" cy="528543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ttangolo 14"/>
            <p:cNvSpPr/>
            <p:nvPr/>
          </p:nvSpPr>
          <p:spPr>
            <a:xfrm>
              <a:off x="409" y="2400415"/>
              <a:ext cx="1782216" cy="52854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890" tIns="8890" rIns="8890" bIns="889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dirty="0"/>
                <a:t>OBBLIGHI</a:t>
              </a: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dirty="0"/>
                <a:t>SEMPLIFICATI</a:t>
              </a:r>
            </a:p>
          </p:txBody>
        </p:sp>
      </p:grpSp>
      <p:grpSp>
        <p:nvGrpSpPr>
          <p:cNvPr id="3" name="Gruppo 10"/>
          <p:cNvGrpSpPr/>
          <p:nvPr/>
        </p:nvGrpSpPr>
        <p:grpSpPr>
          <a:xfrm>
            <a:off x="5072066" y="5572140"/>
            <a:ext cx="2143140" cy="714380"/>
            <a:chOff x="2156891" y="2400415"/>
            <a:chExt cx="1782216" cy="528543"/>
          </a:xfrm>
          <a:scene3d>
            <a:camera prst="orthographicFront"/>
            <a:lightRig rig="flat" dir="t"/>
          </a:scene3d>
        </p:grpSpPr>
        <p:sp>
          <p:nvSpPr>
            <p:cNvPr id="12" name="Rettangolo 11"/>
            <p:cNvSpPr/>
            <p:nvPr/>
          </p:nvSpPr>
          <p:spPr>
            <a:xfrm>
              <a:off x="2156891" y="2400415"/>
              <a:ext cx="1782216" cy="528543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ttangolo 12"/>
            <p:cNvSpPr/>
            <p:nvPr/>
          </p:nvSpPr>
          <p:spPr>
            <a:xfrm>
              <a:off x="2156891" y="2400415"/>
              <a:ext cx="1782216" cy="52854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890" tIns="8890" rIns="8890" bIns="889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dirty="0"/>
                <a:t>OBBLIGHI</a:t>
              </a: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dirty="0"/>
                <a:t>RAFFORZATI</a:t>
              </a:r>
            </a:p>
          </p:txBody>
        </p:sp>
      </p:grpSp>
      <p:cxnSp>
        <p:nvCxnSpPr>
          <p:cNvPr id="17" name="Connettore 4 16"/>
          <p:cNvCxnSpPr>
            <a:endCxn id="15" idx="3"/>
          </p:cNvCxnSpPr>
          <p:nvPr/>
        </p:nvCxnSpPr>
        <p:spPr>
          <a:xfrm rot="5400000">
            <a:off x="3893343" y="5250657"/>
            <a:ext cx="785813" cy="571500"/>
          </a:xfrm>
          <a:prstGeom prst="bentConnector2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4 16"/>
          <p:cNvCxnSpPr>
            <a:endCxn id="12" idx="1"/>
          </p:cNvCxnSpPr>
          <p:nvPr/>
        </p:nvCxnSpPr>
        <p:spPr>
          <a:xfrm rot="16200000" flipH="1">
            <a:off x="4429125" y="5286375"/>
            <a:ext cx="785813" cy="500063"/>
          </a:xfrm>
          <a:prstGeom prst="bentConnector2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4 16"/>
          <p:cNvCxnSpPr>
            <a:stCxn id="14" idx="1"/>
          </p:cNvCxnSpPr>
          <p:nvPr/>
        </p:nvCxnSpPr>
        <p:spPr>
          <a:xfrm rot="10800000">
            <a:off x="714375" y="2643188"/>
            <a:ext cx="1143000" cy="3286125"/>
          </a:xfrm>
          <a:prstGeom prst="bentConnector2">
            <a:avLst/>
          </a:prstGeom>
          <a:ln w="38100">
            <a:solidFill>
              <a:srgbClr val="FCBB04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4 16"/>
          <p:cNvCxnSpPr>
            <a:stCxn id="13" idx="3"/>
          </p:cNvCxnSpPr>
          <p:nvPr/>
        </p:nvCxnSpPr>
        <p:spPr>
          <a:xfrm flipV="1">
            <a:off x="7215188" y="2571750"/>
            <a:ext cx="1143000" cy="3357563"/>
          </a:xfrm>
          <a:prstGeom prst="bentConnector2">
            <a:avLst/>
          </a:prstGeom>
          <a:ln w="38100">
            <a:solidFill>
              <a:srgbClr val="FCBB04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tangolo 28"/>
          <p:cNvSpPr/>
          <p:nvPr/>
        </p:nvSpPr>
        <p:spPr>
          <a:xfrm>
            <a:off x="2357438" y="1285875"/>
            <a:ext cx="46037" cy="357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it-IT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6715125" y="1285875"/>
            <a:ext cx="46038" cy="357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it-IT">
              <a:solidFill>
                <a:srgbClr val="FFFFFF"/>
              </a:solidFill>
              <a:latin typeface="Tahoma" pitchFamily="34" charset="0"/>
            </a:endParaRPr>
          </a:p>
        </p:txBody>
      </p:sp>
      <p:cxnSp>
        <p:nvCxnSpPr>
          <p:cNvPr id="31" name="Connettore 4 16"/>
          <p:cNvCxnSpPr>
            <a:endCxn id="29" idx="1"/>
          </p:cNvCxnSpPr>
          <p:nvPr/>
        </p:nvCxnSpPr>
        <p:spPr>
          <a:xfrm flipV="1">
            <a:off x="714375" y="1463675"/>
            <a:ext cx="1643063" cy="1036638"/>
          </a:xfrm>
          <a:prstGeom prst="bentConnector3">
            <a:avLst>
              <a:gd name="adj1" fmla="val -742"/>
            </a:avLst>
          </a:prstGeom>
          <a:ln w="38100">
            <a:solidFill>
              <a:srgbClr val="FF99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4 16"/>
          <p:cNvCxnSpPr>
            <a:endCxn id="30" idx="3"/>
          </p:cNvCxnSpPr>
          <p:nvPr/>
        </p:nvCxnSpPr>
        <p:spPr>
          <a:xfrm rot="10800000">
            <a:off x="6761163" y="1463675"/>
            <a:ext cx="1597025" cy="965200"/>
          </a:xfrm>
          <a:prstGeom prst="bentConnector3">
            <a:avLst>
              <a:gd name="adj1" fmla="val 1174"/>
            </a:avLst>
          </a:prstGeom>
          <a:ln w="38100">
            <a:solidFill>
              <a:srgbClr val="FF99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29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15363" y="6492875"/>
            <a:ext cx="457200" cy="365125"/>
          </a:xfrm>
        </p:spPr>
        <p:txBody>
          <a:bodyPr/>
          <a:lstStyle/>
          <a:p>
            <a:pPr>
              <a:defRPr/>
            </a:pPr>
            <a:fld id="{1208EC85-C2CA-4E5A-A49B-A0984D4A1660}" type="slidenum">
              <a:rPr lang="it-IT"/>
              <a:pPr>
                <a:defRPr/>
              </a:pPr>
              <a:t>3</a:t>
            </a:fld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500063" y="2055813"/>
            <a:ext cx="3714750" cy="611187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dirty="0">
                <a:solidFill>
                  <a:srgbClr val="002060"/>
                </a:solidFill>
              </a:rPr>
              <a:t>NORME ABROGATE</a:t>
            </a:r>
          </a:p>
        </p:txBody>
      </p:sp>
      <p:sp>
        <p:nvSpPr>
          <p:cNvPr id="6" name="Rettangolo 5"/>
          <p:cNvSpPr/>
          <p:nvPr/>
        </p:nvSpPr>
        <p:spPr>
          <a:xfrm>
            <a:off x="4500563" y="2627313"/>
            <a:ext cx="4143375" cy="61118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dirty="0">
                <a:solidFill>
                  <a:srgbClr val="002060"/>
                </a:solidFill>
              </a:rPr>
              <a:t>D.Lgs. 20/2/2004 n. 56</a:t>
            </a:r>
          </a:p>
        </p:txBody>
      </p:sp>
      <p:sp>
        <p:nvSpPr>
          <p:cNvPr id="7" name="Rettangolo 6"/>
          <p:cNvSpPr/>
          <p:nvPr/>
        </p:nvSpPr>
        <p:spPr>
          <a:xfrm>
            <a:off x="4500563" y="3333750"/>
            <a:ext cx="4143375" cy="612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dirty="0">
                <a:solidFill>
                  <a:srgbClr val="002060"/>
                </a:solidFill>
              </a:rPr>
              <a:t>DM 3/2/2006 n. 141</a:t>
            </a:r>
          </a:p>
        </p:txBody>
      </p:sp>
      <p:sp>
        <p:nvSpPr>
          <p:cNvPr id="8" name="Rettangolo 7"/>
          <p:cNvSpPr/>
          <p:nvPr/>
        </p:nvSpPr>
        <p:spPr>
          <a:xfrm>
            <a:off x="4500563" y="4030663"/>
            <a:ext cx="4143375" cy="612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dirty="0" err="1">
                <a:solidFill>
                  <a:srgbClr val="002060"/>
                </a:solidFill>
              </a:rPr>
              <a:t>Provv</a:t>
            </a:r>
            <a:r>
              <a:rPr lang="it-IT" sz="2400" dirty="0">
                <a:solidFill>
                  <a:srgbClr val="002060"/>
                </a:solidFill>
              </a:rPr>
              <a:t>. UIC del 24/2/2006</a:t>
            </a:r>
          </a:p>
        </p:txBody>
      </p:sp>
      <p:cxnSp>
        <p:nvCxnSpPr>
          <p:cNvPr id="10" name="Connettore 4 9"/>
          <p:cNvCxnSpPr>
            <a:stCxn id="5" idx="2"/>
            <a:endCxn id="6" idx="1"/>
          </p:cNvCxnSpPr>
          <p:nvPr/>
        </p:nvCxnSpPr>
        <p:spPr>
          <a:xfrm rot="16200000" flipH="1">
            <a:off x="3296444" y="1727994"/>
            <a:ext cx="265113" cy="2143125"/>
          </a:xfrm>
          <a:prstGeom prst="bentConnector2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4 9"/>
          <p:cNvCxnSpPr>
            <a:stCxn id="5" idx="2"/>
            <a:endCxn id="7" idx="1"/>
          </p:cNvCxnSpPr>
          <p:nvPr/>
        </p:nvCxnSpPr>
        <p:spPr>
          <a:xfrm rot="16200000" flipH="1">
            <a:off x="2942432" y="2082006"/>
            <a:ext cx="973138" cy="2143125"/>
          </a:xfrm>
          <a:prstGeom prst="bentConnector2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4 9"/>
          <p:cNvCxnSpPr>
            <a:stCxn id="5" idx="2"/>
            <a:endCxn id="8" idx="1"/>
          </p:cNvCxnSpPr>
          <p:nvPr/>
        </p:nvCxnSpPr>
        <p:spPr>
          <a:xfrm rot="16200000" flipH="1">
            <a:off x="2593976" y="2430462"/>
            <a:ext cx="1670050" cy="2143125"/>
          </a:xfrm>
          <a:prstGeom prst="bentConnector2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tangolo 20"/>
          <p:cNvSpPr/>
          <p:nvPr/>
        </p:nvSpPr>
        <p:spPr>
          <a:xfrm>
            <a:off x="500063" y="1173163"/>
            <a:ext cx="3714750" cy="75565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dirty="0">
                <a:solidFill>
                  <a:srgbClr val="002060"/>
                </a:solidFill>
              </a:rPr>
              <a:t>D.Lgs. 231/2007</a:t>
            </a:r>
          </a:p>
          <a:p>
            <a:pPr algn="ctr">
              <a:defRPr/>
            </a:pPr>
            <a:r>
              <a:rPr lang="it-IT" sz="1400" dirty="0">
                <a:solidFill>
                  <a:srgbClr val="002060"/>
                </a:solidFill>
              </a:rPr>
              <a:t>(G.U. n.209 del 14/12/07, S.O. n. 268) 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4500563" y="1173163"/>
            <a:ext cx="4143375" cy="75565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dirty="0">
                <a:solidFill>
                  <a:srgbClr val="002060"/>
                </a:solidFill>
              </a:rPr>
              <a:t>29/12/2007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500063" y="5143500"/>
            <a:ext cx="3714750" cy="785813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dirty="0">
                <a:solidFill>
                  <a:srgbClr val="002060"/>
                </a:solidFill>
              </a:rPr>
              <a:t>DISCIPLINA TRANSITORIA</a:t>
            </a:r>
          </a:p>
        </p:txBody>
      </p:sp>
      <p:sp>
        <p:nvSpPr>
          <p:cNvPr id="24" name="Freccia angolare in su 23"/>
          <p:cNvSpPr/>
          <p:nvPr/>
        </p:nvSpPr>
        <p:spPr>
          <a:xfrm>
            <a:off x="4500563" y="4786313"/>
            <a:ext cx="2571750" cy="1143000"/>
          </a:xfrm>
          <a:prstGeom prst="bentUpArrow">
            <a:avLst>
              <a:gd name="adj1" fmla="val 50000"/>
              <a:gd name="adj2" fmla="val 50000"/>
              <a:gd name="adj3" fmla="val 3026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sp>
        <p:nvSpPr>
          <p:cNvPr id="15374" name="CasellaDiTesto 24"/>
          <p:cNvSpPr txBox="1">
            <a:spLocks noChangeArrowheads="1"/>
          </p:cNvSpPr>
          <p:nvPr/>
        </p:nvSpPr>
        <p:spPr bwMode="auto">
          <a:xfrm>
            <a:off x="5286375" y="5548313"/>
            <a:ext cx="2508250" cy="523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sz="1400" b="1" dirty="0">
                <a:solidFill>
                  <a:srgbClr val="FF0000"/>
                </a:solidFill>
              </a:rPr>
              <a:t>SI APPLICANO IN QUANTO</a:t>
            </a:r>
          </a:p>
          <a:p>
            <a:pPr algn="ctr"/>
            <a:r>
              <a:rPr lang="it-IT" sz="1400" b="1" dirty="0">
                <a:solidFill>
                  <a:srgbClr val="FF0000"/>
                </a:solidFill>
              </a:rPr>
              <a:t> COMPATIBILI</a:t>
            </a:r>
          </a:p>
        </p:txBody>
      </p:sp>
      <p:sp>
        <p:nvSpPr>
          <p:cNvPr id="32" name="Rettangolo 31"/>
          <p:cNvSpPr/>
          <p:nvPr/>
        </p:nvSpPr>
        <p:spPr>
          <a:xfrm>
            <a:off x="539552" y="404664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ENTRATA IN VIGORE D.Lgs. 231/2007</a:t>
            </a:r>
          </a:p>
        </p:txBody>
      </p:sp>
      <p:grpSp>
        <p:nvGrpSpPr>
          <p:cNvPr id="3" name="Gruppo 26"/>
          <p:cNvGrpSpPr/>
          <p:nvPr/>
        </p:nvGrpSpPr>
        <p:grpSpPr>
          <a:xfrm>
            <a:off x="1517640" y="3313018"/>
            <a:ext cx="1625600" cy="642942"/>
            <a:chOff x="1280160" y="264160"/>
            <a:chExt cx="1625600" cy="1625600"/>
          </a:xfrm>
          <a:scene3d>
            <a:camera prst="orthographicFront"/>
            <a:lightRig rig="flat" dir="t"/>
          </a:scene3d>
        </p:grpSpPr>
        <p:sp>
          <p:nvSpPr>
            <p:cNvPr id="28" name="Rettangolo arrotondato 27"/>
            <p:cNvSpPr/>
            <p:nvPr/>
          </p:nvSpPr>
          <p:spPr>
            <a:xfrm>
              <a:off x="1280160" y="264160"/>
              <a:ext cx="1625600" cy="1625600"/>
            </a:xfrm>
            <a:prstGeom prst="roundRect">
              <a:avLst/>
            </a:prstGeom>
            <a:solidFill>
              <a:srgbClr val="FF000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it-IT" sz="1400" dirty="0"/>
                <a:t>Art. 64, </a:t>
              </a:r>
              <a:r>
                <a:rPr lang="it-IT" sz="1400" dirty="0" err="1"/>
                <a:t>co</a:t>
              </a:r>
              <a:r>
                <a:rPr lang="it-IT" sz="1400" dirty="0"/>
                <a:t>. 1, lett. d)</a:t>
              </a:r>
            </a:p>
          </p:txBody>
        </p:sp>
        <p:sp>
          <p:nvSpPr>
            <p:cNvPr id="29" name="Rettangolo 28"/>
            <p:cNvSpPr/>
            <p:nvPr/>
          </p:nvSpPr>
          <p:spPr>
            <a:xfrm>
              <a:off x="1359515" y="343515"/>
              <a:ext cx="1466890" cy="146689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2870" tIns="102870" rIns="102870" bIns="102870" spcCol="1270" anchor="ctr"/>
            <a:lstStyle/>
            <a:p>
              <a:pPr algn="ctr" defTabSz="12001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2000"/>
            </a:p>
          </p:txBody>
        </p:sp>
      </p:grpSp>
      <p:grpSp>
        <p:nvGrpSpPr>
          <p:cNvPr id="4" name="Gruppo 29"/>
          <p:cNvGrpSpPr/>
          <p:nvPr/>
        </p:nvGrpSpPr>
        <p:grpSpPr>
          <a:xfrm>
            <a:off x="3500430" y="5857892"/>
            <a:ext cx="1625600" cy="357190"/>
            <a:chOff x="1280160" y="264160"/>
            <a:chExt cx="1625600" cy="1625600"/>
          </a:xfrm>
          <a:scene3d>
            <a:camera prst="orthographicFront"/>
            <a:lightRig rig="flat" dir="t"/>
          </a:scene3d>
        </p:grpSpPr>
        <p:sp>
          <p:nvSpPr>
            <p:cNvPr id="31" name="Rettangolo arrotondato 30"/>
            <p:cNvSpPr/>
            <p:nvPr/>
          </p:nvSpPr>
          <p:spPr>
            <a:xfrm>
              <a:off x="1280160" y="264160"/>
              <a:ext cx="1625600" cy="1625600"/>
            </a:xfrm>
            <a:prstGeom prst="roundRect">
              <a:avLst/>
            </a:prstGeom>
            <a:solidFill>
              <a:srgbClr val="FF000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it-IT" sz="1400" dirty="0"/>
                <a:t>Art. 66, </a:t>
              </a:r>
              <a:r>
                <a:rPr lang="it-IT" sz="1400" dirty="0" err="1"/>
                <a:t>co</a:t>
              </a:r>
              <a:r>
                <a:rPr lang="it-IT" sz="1400" dirty="0"/>
                <a:t>. 1,</a:t>
              </a:r>
            </a:p>
          </p:txBody>
        </p:sp>
        <p:sp>
          <p:nvSpPr>
            <p:cNvPr id="33" name="Rettangolo 32"/>
            <p:cNvSpPr/>
            <p:nvPr/>
          </p:nvSpPr>
          <p:spPr>
            <a:xfrm>
              <a:off x="1359515" y="343515"/>
              <a:ext cx="1466890" cy="146689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2870" tIns="102870" rIns="102870" bIns="102870" spcCol="1270" anchor="ctr"/>
            <a:lstStyle/>
            <a:p>
              <a:pPr algn="ctr" defTabSz="12001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2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827088" y="1989138"/>
            <a:ext cx="7705725" cy="935037"/>
          </a:xfrm>
          <a:prstGeom prst="roundRect">
            <a:avLst/>
          </a:prstGeom>
          <a:solidFill>
            <a:srgbClr val="CC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it-IT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642938" y="908050"/>
            <a:ext cx="7786687" cy="4756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sz="2000"/>
              <a:t>Art. 20 - </a:t>
            </a:r>
            <a:r>
              <a:rPr lang="it-IT" sz="2000" i="1"/>
              <a:t>(Approccio basato sul rischio)</a:t>
            </a:r>
            <a:br>
              <a:rPr lang="it-IT" sz="2000" i="1"/>
            </a:br>
            <a:endParaRPr lang="it-IT" sz="2000" i="1"/>
          </a:p>
          <a:p>
            <a:pPr algn="ctr"/>
            <a:r>
              <a:rPr lang="it-IT" sz="2000"/>
              <a:t>co.1: […] Gli enti e le persone soggetti al presente decreto</a:t>
            </a:r>
            <a:br>
              <a:rPr lang="it-IT" sz="2000"/>
            </a:br>
            <a:endParaRPr lang="it-IT" sz="2000"/>
          </a:p>
          <a:p>
            <a:pPr algn="ctr"/>
            <a:r>
              <a:rPr lang="it-IT" sz="3000" b="1">
                <a:solidFill>
                  <a:srgbClr val="FF0000"/>
                </a:solidFill>
              </a:rPr>
              <a:t>devono essere in grado di dimostrare</a:t>
            </a:r>
            <a:br>
              <a:rPr lang="it-IT" sz="3000" b="1">
                <a:solidFill>
                  <a:srgbClr val="FF0000"/>
                </a:solidFill>
              </a:rPr>
            </a:br>
            <a:endParaRPr lang="it-IT" sz="3000" b="1">
              <a:solidFill>
                <a:srgbClr val="FF0000"/>
              </a:solidFill>
            </a:endParaRPr>
          </a:p>
          <a:p>
            <a:pPr algn="ctr"/>
            <a:r>
              <a:rPr lang="it-IT" sz="2000" b="1"/>
              <a:t>alle autorità competenti</a:t>
            </a:r>
            <a:r>
              <a:rPr lang="it-IT" sz="2000"/>
              <a:t> di cui all’art. 7, </a:t>
            </a:r>
            <a:r>
              <a:rPr lang="it-IT" sz="2000" b="1"/>
              <a:t>ovvero </a:t>
            </a:r>
            <a:r>
              <a:rPr lang="it-IT" sz="2000" b="1">
                <a:solidFill>
                  <a:srgbClr val="FF0000"/>
                </a:solidFill>
              </a:rPr>
              <a:t>agli ordini professionali</a:t>
            </a:r>
            <a:r>
              <a:rPr lang="it-IT" sz="2000">
                <a:solidFill>
                  <a:srgbClr val="FF0000"/>
                </a:solidFill>
              </a:rPr>
              <a:t> </a:t>
            </a:r>
            <a:r>
              <a:rPr lang="it-IT" sz="2000"/>
              <a:t>di cui all’art. 8, </a:t>
            </a:r>
          </a:p>
          <a:p>
            <a:pPr algn="ctr"/>
            <a:endParaRPr lang="it-IT" sz="1100"/>
          </a:p>
          <a:p>
            <a:pPr algn="ctr"/>
            <a:r>
              <a:rPr lang="it-IT" sz="2000"/>
              <a:t>che</a:t>
            </a:r>
          </a:p>
          <a:p>
            <a:pPr algn="ctr"/>
            <a:endParaRPr lang="it-IT" sz="1100"/>
          </a:p>
          <a:p>
            <a:pPr algn="ctr"/>
            <a:r>
              <a:rPr lang="it-IT" sz="2400" b="1"/>
              <a:t>la portata delle misure adottate </a:t>
            </a:r>
            <a:r>
              <a:rPr lang="it-IT" sz="3600" b="1" u="sng">
                <a:solidFill>
                  <a:srgbClr val="FF0000"/>
                </a:solidFill>
              </a:rPr>
              <a:t>è adeguata</a:t>
            </a:r>
            <a:r>
              <a:rPr lang="it-IT" sz="2400" b="1">
                <a:solidFill>
                  <a:srgbClr val="FF0000"/>
                </a:solidFill>
              </a:rPr>
              <a:t/>
            </a:r>
            <a:br>
              <a:rPr lang="it-IT" sz="2400" b="1">
                <a:solidFill>
                  <a:srgbClr val="FF0000"/>
                </a:solidFill>
              </a:rPr>
            </a:br>
            <a:r>
              <a:rPr lang="it-IT" sz="2400" b="1">
                <a:solidFill>
                  <a:srgbClr val="FF0000"/>
                </a:solidFill>
              </a:rPr>
              <a:t> </a:t>
            </a:r>
            <a:r>
              <a:rPr lang="it-IT" sz="2400" b="1"/>
              <a:t>all’entità del rischio di riciclaggio o di finanziamento del terrorismo</a:t>
            </a: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33337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VALIDITA’ DELLE MISURE ADOTTATE IN STUDIO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30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CasellaDiTesto 9"/>
          <p:cNvSpPr txBox="1">
            <a:spLocks noChangeArrowheads="1"/>
          </p:cNvSpPr>
          <p:nvPr/>
        </p:nvSpPr>
        <p:spPr bwMode="auto">
          <a:xfrm>
            <a:off x="1835150" y="3429000"/>
            <a:ext cx="67611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3200" b="1"/>
              <a:t>OBBLIGHI</a:t>
            </a:r>
          </a:p>
          <a:p>
            <a:r>
              <a:rPr lang="it-IT" sz="3200" b="1">
                <a:solidFill>
                  <a:srgbClr val="A20000"/>
                </a:solidFill>
              </a:rPr>
              <a:t>di registrazione e conservazione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250825" y="549275"/>
            <a:ext cx="7777163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4000" b="1"/>
              <a:t>ANTIRICICLAGGIO</a:t>
            </a:r>
          </a:p>
          <a:p>
            <a:pPr>
              <a:spcBef>
                <a:spcPct val="50000"/>
              </a:spcBef>
            </a:pPr>
            <a:r>
              <a:rPr lang="it-IT" sz="2500" b="1"/>
              <a:t>D.LGS 21 novembre 2007, n. 231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F8EE2-3AA0-46CE-A77F-97C0F6737966}" type="slidenum">
              <a:rPr lang="it-IT" smtClean="0"/>
              <a:pPr>
                <a:defRPr/>
              </a:pPr>
              <a:t>31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a 5"/>
          <p:cNvGraphicFramePr/>
          <p:nvPr/>
        </p:nvGraphicFramePr>
        <p:xfrm>
          <a:off x="928662" y="714356"/>
          <a:ext cx="721523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uppo 6"/>
          <p:cNvGrpSpPr/>
          <p:nvPr/>
        </p:nvGrpSpPr>
        <p:grpSpPr>
          <a:xfrm>
            <a:off x="928662" y="3427128"/>
            <a:ext cx="3328545" cy="930566"/>
            <a:chOff x="1469" y="2182348"/>
            <a:chExt cx="2757041" cy="1378520"/>
          </a:xfrm>
          <a:solidFill>
            <a:srgbClr val="00B0F0"/>
          </a:solidFill>
          <a:scene3d>
            <a:camera prst="orthographicFront"/>
            <a:lightRig rig="flat" dir="t"/>
          </a:scene3d>
        </p:grpSpPr>
        <p:sp>
          <p:nvSpPr>
            <p:cNvPr id="8" name="Rettangolo 7"/>
            <p:cNvSpPr/>
            <p:nvPr/>
          </p:nvSpPr>
          <p:spPr>
            <a:xfrm>
              <a:off x="1469" y="2182348"/>
              <a:ext cx="2757041" cy="1378520"/>
            </a:xfrm>
            <a:prstGeom prst="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ttangolo 9"/>
            <p:cNvSpPr/>
            <p:nvPr/>
          </p:nvSpPr>
          <p:spPr>
            <a:xfrm>
              <a:off x="1469" y="2182348"/>
              <a:ext cx="2757041" cy="1378520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dirty="0">
                  <a:solidFill>
                    <a:schemeClr val="bg1"/>
                  </a:solidFill>
                </a:rPr>
                <a:t>E COMUNQUE ENTRO 30 GG</a:t>
              </a:r>
              <a:br>
                <a:rPr lang="it-IT" sz="1600" dirty="0">
                  <a:solidFill>
                    <a:schemeClr val="bg1"/>
                  </a:solidFill>
                </a:rPr>
              </a:br>
              <a:r>
                <a:rPr lang="it-IT" sz="1600" dirty="0">
                  <a:solidFill>
                    <a:schemeClr val="bg1"/>
                  </a:solidFill>
                </a:rPr>
                <a:t>DALLA FINE</a:t>
              </a:r>
              <a:br>
                <a:rPr lang="it-IT" sz="1600" dirty="0">
                  <a:solidFill>
                    <a:schemeClr val="bg1"/>
                  </a:solidFill>
                </a:rPr>
              </a:br>
              <a:r>
                <a:rPr lang="it-IT" sz="1600" dirty="0">
                  <a:solidFill>
                    <a:schemeClr val="bg1"/>
                  </a:solidFill>
                </a:rPr>
                <a:t>DELLA PRESTAZIONE</a:t>
              </a:r>
            </a:p>
          </p:txBody>
        </p:sp>
      </p:grpSp>
      <p:grpSp>
        <p:nvGrpSpPr>
          <p:cNvPr id="3" name="Gruppo 10"/>
          <p:cNvGrpSpPr/>
          <p:nvPr/>
        </p:nvGrpSpPr>
        <p:grpSpPr>
          <a:xfrm>
            <a:off x="4886793" y="3427128"/>
            <a:ext cx="3257107" cy="930566"/>
            <a:chOff x="1469" y="2182348"/>
            <a:chExt cx="2757041" cy="1378520"/>
          </a:xfrm>
          <a:scene3d>
            <a:camera prst="orthographicFront"/>
            <a:lightRig rig="flat" dir="t"/>
          </a:scene3d>
        </p:grpSpPr>
        <p:sp>
          <p:nvSpPr>
            <p:cNvPr id="12" name="Rettangolo 11"/>
            <p:cNvSpPr/>
            <p:nvPr/>
          </p:nvSpPr>
          <p:spPr>
            <a:xfrm>
              <a:off x="1469" y="2182348"/>
              <a:ext cx="2757041" cy="1378520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ttangolo 12"/>
            <p:cNvSpPr/>
            <p:nvPr/>
          </p:nvSpPr>
          <p:spPr>
            <a:xfrm>
              <a:off x="1469" y="2182348"/>
              <a:ext cx="2757041" cy="1378520"/>
            </a:xfrm>
            <a:prstGeom prst="rect">
              <a:avLst/>
            </a:prstGeom>
            <a:solidFill>
              <a:srgbClr val="00B0F0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dirty="0">
                  <a:solidFill>
                    <a:schemeClr val="bg1"/>
                  </a:solidFill>
                </a:rPr>
                <a:t>E COMUNQUE ENTRO 30 GG</a:t>
              </a:r>
              <a:br>
                <a:rPr lang="it-IT" sz="1600" dirty="0">
                  <a:solidFill>
                    <a:schemeClr val="bg1"/>
                  </a:solidFill>
                </a:rPr>
              </a:br>
              <a:r>
                <a:rPr lang="it-IT" sz="1600" dirty="0">
                  <a:solidFill>
                    <a:schemeClr val="bg1"/>
                  </a:solidFill>
                </a:rPr>
                <a:t>DAL COMPIMENTO</a:t>
              </a:r>
              <a:br>
                <a:rPr lang="it-IT" sz="1600" dirty="0">
                  <a:solidFill>
                    <a:schemeClr val="bg1"/>
                  </a:solidFill>
                </a:rPr>
              </a:br>
              <a:r>
                <a:rPr lang="it-IT" sz="1600" dirty="0">
                  <a:solidFill>
                    <a:schemeClr val="bg1"/>
                  </a:solidFill>
                </a:rPr>
                <a:t>DELL’OPERAZIONE</a:t>
              </a:r>
            </a:p>
          </p:txBody>
        </p:sp>
      </p:grpSp>
      <p:grpSp>
        <p:nvGrpSpPr>
          <p:cNvPr id="4" name="Gruppo 13"/>
          <p:cNvGrpSpPr/>
          <p:nvPr/>
        </p:nvGrpSpPr>
        <p:grpSpPr>
          <a:xfrm flipV="1">
            <a:off x="2285984" y="3071810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15" name="Freccia a destra 14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grpSp>
        <p:nvGrpSpPr>
          <p:cNvPr id="5" name="Gruppo 16"/>
          <p:cNvGrpSpPr/>
          <p:nvPr/>
        </p:nvGrpSpPr>
        <p:grpSpPr>
          <a:xfrm flipV="1">
            <a:off x="6286512" y="3077689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18" name="Freccia a destra 17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grpSp>
        <p:nvGrpSpPr>
          <p:cNvPr id="7" name="Gruppo 19"/>
          <p:cNvGrpSpPr/>
          <p:nvPr/>
        </p:nvGrpSpPr>
        <p:grpSpPr>
          <a:xfrm>
            <a:off x="928662" y="4417331"/>
            <a:ext cx="3357586" cy="1883475"/>
            <a:chOff x="446299" y="421562"/>
            <a:chExt cx="2166669" cy="3624074"/>
          </a:xfrm>
          <a:scene3d>
            <a:camera prst="orthographicFront"/>
            <a:lightRig rig="flat" dir="t"/>
          </a:scene3d>
        </p:grpSpPr>
        <p:sp>
          <p:nvSpPr>
            <p:cNvPr id="24" name="Rettangolo arrotondato 23"/>
            <p:cNvSpPr/>
            <p:nvPr/>
          </p:nvSpPr>
          <p:spPr>
            <a:xfrm>
              <a:off x="446299" y="421562"/>
              <a:ext cx="2166669" cy="3624074"/>
            </a:xfrm>
            <a:prstGeom prst="roundRect">
              <a:avLst>
                <a:gd name="adj" fmla="val 10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ttangolo 24"/>
            <p:cNvSpPr/>
            <p:nvPr/>
          </p:nvSpPr>
          <p:spPr>
            <a:xfrm>
              <a:off x="509759" y="485022"/>
              <a:ext cx="2039749" cy="3497154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9568" tIns="99568" rIns="99568" bIns="99568" spcCol="1270"/>
            <a:lstStyle/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LA DATA </a:t>
              </a:r>
              <a:r>
                <a:rPr lang="it-IT" sz="1200" dirty="0" err="1"/>
                <a:t>DI</a:t>
              </a:r>
              <a:r>
                <a:rPr lang="it-IT" sz="1200" dirty="0"/>
                <a:t> INSTAURAZIONE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I DATI IDENTIFICATIVI DEL CLIENTE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LE GENERALITA’ DEI DELEGATI A OPERARE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IL CODICE DEL RAPPORTO (OVE PREVISTO)</a:t>
              </a:r>
            </a:p>
          </p:txBody>
        </p:sp>
      </p:grpSp>
      <p:grpSp>
        <p:nvGrpSpPr>
          <p:cNvPr id="9" name="Gruppo 20"/>
          <p:cNvGrpSpPr/>
          <p:nvPr/>
        </p:nvGrpSpPr>
        <p:grpSpPr>
          <a:xfrm>
            <a:off x="4857752" y="4417331"/>
            <a:ext cx="3357586" cy="1883475"/>
            <a:chOff x="3926806" y="421562"/>
            <a:chExt cx="2166669" cy="3624074"/>
          </a:xfrm>
          <a:scene3d>
            <a:camera prst="orthographicFront"/>
            <a:lightRig rig="flat" dir="t"/>
          </a:scene3d>
        </p:grpSpPr>
        <p:sp>
          <p:nvSpPr>
            <p:cNvPr id="22" name="Rettangolo arrotondato 21"/>
            <p:cNvSpPr/>
            <p:nvPr/>
          </p:nvSpPr>
          <p:spPr>
            <a:xfrm>
              <a:off x="3926806" y="421562"/>
              <a:ext cx="2166669" cy="3624074"/>
            </a:xfrm>
            <a:prstGeom prst="roundRect">
              <a:avLst>
                <a:gd name="adj" fmla="val 10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ettangolo 22"/>
            <p:cNvSpPr/>
            <p:nvPr/>
          </p:nvSpPr>
          <p:spPr>
            <a:xfrm>
              <a:off x="3990266" y="485022"/>
              <a:ext cx="2039749" cy="3497154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9568" tIns="99568" rIns="99568" bIns="99568" spcCol="1270"/>
            <a:lstStyle/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LA DATA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LA CAUSALE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L’IMPORTO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LA TIPOLOGIA DELL’OPERAZIONE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I MEZZI </a:t>
              </a:r>
              <a:r>
                <a:rPr lang="it-IT" sz="1200" dirty="0" err="1"/>
                <a:t>DI</a:t>
              </a:r>
              <a:r>
                <a:rPr lang="it-IT" sz="1200" dirty="0"/>
                <a:t> PAGAMENTO</a:t>
              </a: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/>
                <a:t>I DATI IDENTIFICATIVI </a:t>
              </a:r>
              <a:r>
                <a:rPr lang="it-IT" sz="1200" dirty="0" err="1"/>
                <a:t>DI</a:t>
              </a:r>
              <a:r>
                <a:rPr lang="it-IT" sz="1200" dirty="0"/>
                <a:t> CHI EFFETTUA L’OPERAZIONE </a:t>
              </a:r>
              <a:br>
                <a:rPr lang="it-IT" sz="1200" dirty="0"/>
              </a:br>
              <a:r>
                <a:rPr lang="it-IT" sz="1200" dirty="0"/>
                <a:t>E DEL SOGGETTO PER CONTO DEL QUALE EVENTUALMENTE OPERA</a:t>
              </a:r>
            </a:p>
          </p:txBody>
        </p:sp>
      </p:grpSp>
      <p:sp>
        <p:nvSpPr>
          <p:cNvPr id="27" name="Rettangolo arrotondato 26"/>
          <p:cNvSpPr/>
          <p:nvPr/>
        </p:nvSpPr>
        <p:spPr>
          <a:xfrm>
            <a:off x="3328988" y="3114675"/>
            <a:ext cx="2428875" cy="3571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it-IT" sz="1400" b="1">
                <a:solidFill>
                  <a:srgbClr val="000000"/>
                </a:solidFill>
                <a:latin typeface="Tahoma" pitchFamily="34" charset="0"/>
              </a:rPr>
              <a:t>TEMPESTIVAMENTE</a:t>
            </a:r>
          </a:p>
        </p:txBody>
      </p:sp>
      <p:sp>
        <p:nvSpPr>
          <p:cNvPr id="26" name="Rettangolo 25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OBBLIGHI DI REGISTRAZIONE E CONSERVAZIONE Art. 36</a:t>
            </a:r>
          </a:p>
        </p:txBody>
      </p:sp>
      <p:sp>
        <p:nvSpPr>
          <p:cNvPr id="28" name="Segnaposto numero diapositiva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32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MODALITA’ DI REGISTRAZIONE – Art.38</a:t>
            </a:r>
          </a:p>
        </p:txBody>
      </p:sp>
      <p:pic>
        <p:nvPicPr>
          <p:cNvPr id="39940" name="Immagine 13" descr="FOLDER312321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39243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1" name="Immagine 7" descr="DELL COMPUTE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63" y="1214438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42" name="CasellaDiTesto 9"/>
          <p:cNvSpPr txBox="1">
            <a:spLocks noChangeArrowheads="1"/>
          </p:cNvSpPr>
          <p:nvPr/>
        </p:nvSpPr>
        <p:spPr bwMode="auto">
          <a:xfrm>
            <a:off x="2205038" y="1357313"/>
            <a:ext cx="4657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2000"/>
              <a:t>OBBLIGO DI ISTITUIRE</a:t>
            </a:r>
          </a:p>
          <a:p>
            <a:pPr algn="ctr"/>
            <a:r>
              <a:rPr lang="it-IT" sz="2000"/>
              <a:t>UN ARCHIVIO FORMATO E GESTITO</a:t>
            </a:r>
          </a:p>
          <a:p>
            <a:pPr algn="ctr"/>
            <a:r>
              <a:rPr lang="it-IT" sz="2000"/>
              <a:t>A MEZZO DI STRUMENTI INFORMATICI</a:t>
            </a:r>
          </a:p>
        </p:txBody>
      </p:sp>
      <p:cxnSp>
        <p:nvCxnSpPr>
          <p:cNvPr id="12" name="Connettore 4 11"/>
          <p:cNvCxnSpPr>
            <a:cxnSpLocks noChangeShapeType="1"/>
            <a:stCxn id="39942" idx="2"/>
            <a:endCxn id="39946" idx="0"/>
          </p:cNvCxnSpPr>
          <p:nvPr/>
        </p:nvCxnSpPr>
        <p:spPr bwMode="auto">
          <a:xfrm rot="5400000">
            <a:off x="2841625" y="1808163"/>
            <a:ext cx="1136650" cy="2247900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rgbClr val="A20000"/>
            </a:solidFill>
            <a:miter lim="800000"/>
            <a:headEnd/>
            <a:tailEnd type="arrow" w="med" len="med"/>
          </a:ln>
          <a:effectLst/>
        </p:spPr>
      </p:cxnSp>
      <p:cxnSp>
        <p:nvCxnSpPr>
          <p:cNvPr id="16" name="Connettore 4 15"/>
          <p:cNvCxnSpPr>
            <a:cxnSpLocks noChangeShapeType="1"/>
            <a:stCxn id="39942" idx="2"/>
            <a:endCxn id="39947" idx="0"/>
          </p:cNvCxnSpPr>
          <p:nvPr/>
        </p:nvCxnSpPr>
        <p:spPr bwMode="auto">
          <a:xfrm rot="16200000" flipH="1">
            <a:off x="5056188" y="1841500"/>
            <a:ext cx="1136650" cy="2181225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rgbClr val="A20000"/>
            </a:solidFill>
            <a:miter lim="800000"/>
            <a:headEnd/>
            <a:tailEnd type="arrow" w="med" len="med"/>
          </a:ln>
          <a:effectLst/>
        </p:spPr>
      </p:cxnSp>
      <p:sp>
        <p:nvSpPr>
          <p:cNvPr id="39945" name="CasellaDiTesto 18"/>
          <p:cNvSpPr txBox="1">
            <a:spLocks noChangeArrowheads="1"/>
          </p:cNvSpPr>
          <p:nvPr/>
        </p:nvSpPr>
        <p:spPr bwMode="auto">
          <a:xfrm>
            <a:off x="3513138" y="2763838"/>
            <a:ext cx="2028825" cy="395287"/>
          </a:xfrm>
          <a:prstGeom prst="rect">
            <a:avLst/>
          </a:prstGeom>
          <a:solidFill>
            <a:srgbClr val="FFFF00"/>
          </a:solidFill>
          <a:ln w="2857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IN  ALTERNATIVA</a:t>
            </a:r>
          </a:p>
        </p:txBody>
      </p:sp>
      <p:sp>
        <p:nvSpPr>
          <p:cNvPr id="39946" name="CasellaDiTesto 19"/>
          <p:cNvSpPr txBox="1">
            <a:spLocks noChangeArrowheads="1"/>
          </p:cNvSpPr>
          <p:nvPr/>
        </p:nvSpPr>
        <p:spPr bwMode="auto">
          <a:xfrm>
            <a:off x="1071563" y="3500438"/>
            <a:ext cx="2428875" cy="314325"/>
          </a:xfrm>
          <a:prstGeom prst="rect">
            <a:avLst/>
          </a:prstGeom>
          <a:solidFill>
            <a:srgbClr val="92D050"/>
          </a:solidFill>
          <a:ln w="952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sz="1400" b="1" dirty="0"/>
              <a:t>REGISTRO CLIENTELA</a:t>
            </a:r>
          </a:p>
        </p:txBody>
      </p:sp>
      <p:sp>
        <p:nvSpPr>
          <p:cNvPr id="39947" name="CasellaDiTesto 23"/>
          <p:cNvSpPr txBox="1">
            <a:spLocks noChangeArrowheads="1"/>
          </p:cNvSpPr>
          <p:nvPr/>
        </p:nvSpPr>
        <p:spPr bwMode="auto">
          <a:xfrm>
            <a:off x="5500688" y="3500438"/>
            <a:ext cx="2428875" cy="314325"/>
          </a:xfrm>
          <a:prstGeom prst="rect">
            <a:avLst/>
          </a:prstGeom>
          <a:solidFill>
            <a:srgbClr val="92D050"/>
          </a:solidFill>
          <a:ln w="952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sz="1400" b="1" dirty="0"/>
              <a:t>FASCICOLO  CLIENTE</a:t>
            </a:r>
          </a:p>
        </p:txBody>
      </p:sp>
      <p:pic>
        <p:nvPicPr>
          <p:cNvPr id="39948" name="Immagine 25" descr="Xp-MadB 050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63" y="3857625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49" name="CasellaDiTesto 26"/>
          <p:cNvSpPr txBox="1">
            <a:spLocks noChangeArrowheads="1"/>
          </p:cNvSpPr>
          <p:nvPr/>
        </p:nvSpPr>
        <p:spPr bwMode="auto">
          <a:xfrm>
            <a:off x="1000125" y="5143500"/>
            <a:ext cx="2428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/>
              <a:t>DOVE REGISTRARE I DATI IDENTIFICATIVI</a:t>
            </a:r>
          </a:p>
        </p:txBody>
      </p:sp>
      <p:sp>
        <p:nvSpPr>
          <p:cNvPr id="39950" name="CasellaDiTesto 27"/>
          <p:cNvSpPr txBox="1">
            <a:spLocks noChangeArrowheads="1"/>
          </p:cNvSpPr>
          <p:nvPr/>
        </p:nvSpPr>
        <p:spPr bwMode="auto">
          <a:xfrm>
            <a:off x="5500688" y="5143500"/>
            <a:ext cx="24288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/>
              <a:t>DOCUMENTAZIONE</a:t>
            </a:r>
            <a:br>
              <a:rPr lang="it-IT"/>
            </a:br>
            <a:r>
              <a:rPr lang="it-IT"/>
              <a:t>ULTERIORI DATI</a:t>
            </a:r>
          </a:p>
          <a:p>
            <a:pPr algn="ctr"/>
            <a:r>
              <a:rPr lang="it-IT"/>
              <a:t>E INFORMAZIONI</a:t>
            </a:r>
          </a:p>
        </p:txBody>
      </p:sp>
      <p:sp>
        <p:nvSpPr>
          <p:cNvPr id="39953" name="CasellaDiTesto 26"/>
          <p:cNvSpPr txBox="1">
            <a:spLocks noChangeArrowheads="1"/>
          </p:cNvSpPr>
          <p:nvPr/>
        </p:nvSpPr>
        <p:spPr bwMode="auto">
          <a:xfrm>
            <a:off x="3340100" y="3457575"/>
            <a:ext cx="2428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sz="2000" b="1"/>
              <a:t>+</a:t>
            </a:r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33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MODALITA’ DI REGISTRAZIONE “ALTERNATIVA”</a:t>
            </a:r>
          </a:p>
        </p:txBody>
      </p:sp>
      <p:pic>
        <p:nvPicPr>
          <p:cNvPr id="40964" name="Immagine 25" descr="Xp-MadB 05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" y="164306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65" name="CasellaDiTesto 19"/>
          <p:cNvSpPr txBox="1">
            <a:spLocks noChangeArrowheads="1"/>
          </p:cNvSpPr>
          <p:nvPr/>
        </p:nvSpPr>
        <p:spPr bwMode="auto">
          <a:xfrm>
            <a:off x="500063" y="1214438"/>
            <a:ext cx="2428875" cy="314325"/>
          </a:xfrm>
          <a:prstGeom prst="rect">
            <a:avLst/>
          </a:prstGeom>
          <a:solidFill>
            <a:srgbClr val="FCBB04"/>
          </a:solidFill>
          <a:ln w="952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sz="1400" b="1">
                <a:solidFill>
                  <a:srgbClr val="002060"/>
                </a:solidFill>
              </a:rPr>
              <a:t>REGISTRO CLIENTELA</a:t>
            </a:r>
          </a:p>
        </p:txBody>
      </p:sp>
      <p:grpSp>
        <p:nvGrpSpPr>
          <p:cNvPr id="2" name="Gruppo 20"/>
          <p:cNvGrpSpPr/>
          <p:nvPr/>
        </p:nvGrpSpPr>
        <p:grpSpPr>
          <a:xfrm>
            <a:off x="1857356" y="1616965"/>
            <a:ext cx="6858048" cy="1169093"/>
            <a:chOff x="3926806" y="421562"/>
            <a:chExt cx="2166669" cy="3624074"/>
          </a:xfrm>
          <a:scene3d>
            <a:camera prst="orthographicFront"/>
            <a:lightRig rig="flat" dir="t"/>
          </a:scene3d>
        </p:grpSpPr>
        <p:sp>
          <p:nvSpPr>
            <p:cNvPr id="20" name="Rettangolo arrotondato 19"/>
            <p:cNvSpPr/>
            <p:nvPr/>
          </p:nvSpPr>
          <p:spPr>
            <a:xfrm>
              <a:off x="3926806" y="421562"/>
              <a:ext cx="2166669" cy="3624074"/>
            </a:xfrm>
            <a:prstGeom prst="roundRect">
              <a:avLst>
                <a:gd name="adj" fmla="val 10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ettangolo 20"/>
            <p:cNvSpPr/>
            <p:nvPr/>
          </p:nvSpPr>
          <p:spPr>
            <a:xfrm>
              <a:off x="3990266" y="485022"/>
              <a:ext cx="2039749" cy="3497154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9568" tIns="99568" rIns="99568" bIns="99568" spcCol="1270"/>
            <a:lstStyle/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b="1" dirty="0">
                  <a:solidFill>
                    <a:srgbClr val="002060"/>
                  </a:solidFill>
                </a:rPr>
                <a:t>numerato</a:t>
              </a:r>
              <a:r>
                <a:rPr lang="it-IT" sz="1200" dirty="0">
                  <a:solidFill>
                    <a:srgbClr val="002060"/>
                  </a:solidFill>
                </a:rPr>
                <a:t> progressivamente </a:t>
              </a:r>
              <a:r>
                <a:rPr lang="it-IT" sz="1200" b="1" dirty="0">
                  <a:solidFill>
                    <a:srgbClr val="002060"/>
                  </a:solidFill>
                </a:rPr>
                <a:t>e siglato </a:t>
              </a:r>
              <a:r>
                <a:rPr lang="it-IT" sz="1200" dirty="0">
                  <a:solidFill>
                    <a:srgbClr val="002060"/>
                  </a:solidFill>
                </a:rPr>
                <a:t>in ogni pagina (a cura del libero professionista o di un collaboratore o dipendente autorizzato per iscritto)</a:t>
              </a:r>
              <a:br>
                <a:rPr lang="it-IT" sz="1200" dirty="0">
                  <a:solidFill>
                    <a:srgbClr val="002060"/>
                  </a:solidFill>
                </a:rPr>
              </a:br>
              <a:endParaRPr lang="it-IT" sz="1200" dirty="0">
                <a:solidFill>
                  <a:srgbClr val="002060"/>
                </a:solidFill>
              </a:endParaRPr>
            </a:p>
            <a:p>
              <a:pPr marL="114300" lvl="1" indent="-114300" defTabSz="6223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it-IT" sz="1200" dirty="0">
                  <a:solidFill>
                    <a:srgbClr val="002060"/>
                  </a:solidFill>
                </a:rPr>
                <a:t>con l’indicazione </a:t>
              </a:r>
              <a:r>
                <a:rPr lang="it-IT" sz="1200" b="1" dirty="0">
                  <a:solidFill>
                    <a:srgbClr val="002060"/>
                  </a:solidFill>
                </a:rPr>
                <a:t>sull’ultimo foglio </a:t>
              </a:r>
              <a:r>
                <a:rPr lang="it-IT" sz="1200" dirty="0">
                  <a:solidFill>
                    <a:srgbClr val="002060"/>
                  </a:solidFill>
                </a:rPr>
                <a:t>del numero delle pagine di cui è composto il registro e la firma delle suddette persone</a:t>
              </a:r>
            </a:p>
          </p:txBody>
        </p:sp>
      </p:grpSp>
      <p:sp>
        <p:nvSpPr>
          <p:cNvPr id="40967" name="CasellaDiTesto 19"/>
          <p:cNvSpPr txBox="1">
            <a:spLocks noChangeArrowheads="1"/>
          </p:cNvSpPr>
          <p:nvPr/>
        </p:nvSpPr>
        <p:spPr bwMode="auto">
          <a:xfrm>
            <a:off x="3000375" y="1214438"/>
            <a:ext cx="5715000" cy="314325"/>
          </a:xfrm>
          <a:prstGeom prst="rect">
            <a:avLst/>
          </a:prstGeom>
          <a:solidFill>
            <a:srgbClr val="FFFFCC"/>
          </a:solidFill>
          <a:ln w="952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1400" b="1">
                <a:solidFill>
                  <a:srgbClr val="002060"/>
                </a:solidFill>
              </a:rPr>
              <a:t>CONTENENTE I DATI IDENTIFICATIVI DEL CLIENTE</a:t>
            </a:r>
          </a:p>
        </p:txBody>
      </p:sp>
      <p:sp>
        <p:nvSpPr>
          <p:cNvPr id="40968" name="Rettangolo 45"/>
          <p:cNvSpPr>
            <a:spLocks noChangeArrowheads="1"/>
          </p:cNvSpPr>
          <p:nvPr/>
        </p:nvSpPr>
        <p:spPr bwMode="auto">
          <a:xfrm>
            <a:off x="500063" y="3567113"/>
            <a:ext cx="578643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it-IT" sz="1500" b="1" dirty="0">
                <a:solidFill>
                  <a:srgbClr val="002060"/>
                </a:solidFill>
              </a:rPr>
              <a:t>Dati identificativi del cliente</a:t>
            </a:r>
          </a:p>
          <a:p>
            <a:pPr marL="342900" indent="-342900"/>
            <a:r>
              <a:rPr lang="it-IT" sz="1500" b="1" dirty="0">
                <a:solidFill>
                  <a:srgbClr val="002060"/>
                </a:solidFill>
              </a:rPr>
              <a:t>Se persona fisica:</a:t>
            </a:r>
          </a:p>
          <a:p>
            <a:pPr marL="342900" indent="-342900">
              <a:buFont typeface="Tahoma" pitchFamily="34" charset="0"/>
              <a:buAutoNum type="alphaLcParenR"/>
            </a:pPr>
            <a:r>
              <a:rPr lang="it-IT" sz="1500" dirty="0">
                <a:solidFill>
                  <a:srgbClr val="002060"/>
                </a:solidFill>
              </a:rPr>
              <a:t>• nome e cognome;</a:t>
            </a:r>
          </a:p>
          <a:p>
            <a:pPr marL="342900" indent="-342900">
              <a:buFont typeface="Tahoma" pitchFamily="34" charset="0"/>
              <a:buAutoNum type="alphaLcParenR"/>
            </a:pPr>
            <a:r>
              <a:rPr lang="it-IT" sz="1500" dirty="0">
                <a:solidFill>
                  <a:srgbClr val="002060"/>
                </a:solidFill>
              </a:rPr>
              <a:t>• luogo e data di nascita;</a:t>
            </a:r>
          </a:p>
          <a:p>
            <a:pPr marL="342900" indent="-342900">
              <a:buFont typeface="Tahoma" pitchFamily="34" charset="0"/>
              <a:buAutoNum type="alphaLcParenR"/>
            </a:pPr>
            <a:r>
              <a:rPr lang="it-IT" sz="1500" dirty="0">
                <a:solidFill>
                  <a:srgbClr val="002060"/>
                </a:solidFill>
              </a:rPr>
              <a:t>• indirizzo;</a:t>
            </a:r>
          </a:p>
          <a:p>
            <a:pPr marL="342900" indent="-342900">
              <a:buFont typeface="Tahoma" pitchFamily="34" charset="0"/>
              <a:buAutoNum type="alphaLcParenR"/>
            </a:pPr>
            <a:r>
              <a:rPr lang="it-IT" sz="1500" dirty="0">
                <a:solidFill>
                  <a:srgbClr val="002060"/>
                </a:solidFill>
              </a:rPr>
              <a:t>• codice fiscale;</a:t>
            </a:r>
          </a:p>
          <a:p>
            <a:pPr marL="342900" indent="-342900">
              <a:buFont typeface="Tahoma" pitchFamily="34" charset="0"/>
              <a:buAutoNum type="alphaLcParenR"/>
            </a:pPr>
            <a:r>
              <a:rPr lang="it-IT" sz="1500" dirty="0">
                <a:solidFill>
                  <a:srgbClr val="002060"/>
                </a:solidFill>
              </a:rPr>
              <a:t>• estremi del documento di identificazione.</a:t>
            </a:r>
          </a:p>
          <a:p>
            <a:pPr marL="342900" indent="-342900"/>
            <a:r>
              <a:rPr lang="it-IT" sz="1500" b="1" dirty="0">
                <a:solidFill>
                  <a:srgbClr val="002060"/>
                </a:solidFill>
              </a:rPr>
              <a:t>Se soggetto diverso da persona fisica:</a:t>
            </a:r>
          </a:p>
          <a:p>
            <a:pPr marL="342900" indent="-342900">
              <a:buFont typeface="Tahoma" pitchFamily="34" charset="0"/>
              <a:buAutoNum type="alphaLcParenR"/>
            </a:pPr>
            <a:r>
              <a:rPr lang="it-IT" sz="1500" dirty="0">
                <a:solidFill>
                  <a:srgbClr val="002060"/>
                </a:solidFill>
              </a:rPr>
              <a:t>• denominazione;</a:t>
            </a:r>
          </a:p>
          <a:p>
            <a:pPr marL="342900" indent="-342900">
              <a:buFont typeface="Tahoma" pitchFamily="34" charset="0"/>
              <a:buAutoNum type="alphaLcParenR"/>
            </a:pPr>
            <a:r>
              <a:rPr lang="it-IT" sz="1500" dirty="0">
                <a:solidFill>
                  <a:srgbClr val="002060"/>
                </a:solidFill>
              </a:rPr>
              <a:t>• sede legale;</a:t>
            </a:r>
          </a:p>
          <a:p>
            <a:pPr marL="342900" indent="-342900">
              <a:buFont typeface="Tahoma" pitchFamily="34" charset="0"/>
              <a:buAutoNum type="alphaLcParenR"/>
            </a:pPr>
            <a:r>
              <a:rPr lang="it-IT" sz="1500" dirty="0">
                <a:solidFill>
                  <a:srgbClr val="002060"/>
                </a:solidFill>
              </a:rPr>
              <a:t>• codice fiscale (o, per le persone giuridiche, partita IVA).</a:t>
            </a:r>
          </a:p>
          <a:p>
            <a:pPr marL="342900" indent="-342900">
              <a:buFont typeface="Tahoma" pitchFamily="34" charset="0"/>
              <a:buAutoNum type="alphaLcParenR"/>
            </a:pPr>
            <a:r>
              <a:rPr lang="it-IT" sz="1500" dirty="0">
                <a:solidFill>
                  <a:srgbClr val="002060"/>
                </a:solidFill>
              </a:rPr>
              <a:t>Rappresentante legale  e delegati alla firma dell’operazione</a:t>
            </a:r>
          </a:p>
        </p:txBody>
      </p:sp>
      <p:grpSp>
        <p:nvGrpSpPr>
          <p:cNvPr id="3" name="Gruppo 49"/>
          <p:cNvGrpSpPr/>
          <p:nvPr/>
        </p:nvGrpSpPr>
        <p:grpSpPr>
          <a:xfrm>
            <a:off x="6572264" y="3575670"/>
            <a:ext cx="2071702" cy="540000"/>
            <a:chOff x="2641699" y="846956"/>
            <a:chExt cx="1083468" cy="677167"/>
          </a:xfrm>
          <a:scene3d>
            <a:camera prst="orthographicFront"/>
            <a:lightRig rig="flat" dir="t"/>
          </a:scene3d>
        </p:grpSpPr>
        <p:sp>
          <p:nvSpPr>
            <p:cNvPr id="63" name="Rettangolo arrotondato 62"/>
            <p:cNvSpPr/>
            <p:nvPr/>
          </p:nvSpPr>
          <p:spPr>
            <a:xfrm>
              <a:off x="2641699" y="846956"/>
              <a:ext cx="1083468" cy="677167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Rettangolo 63"/>
            <p:cNvSpPr/>
            <p:nvPr/>
          </p:nvSpPr>
          <p:spPr>
            <a:xfrm>
              <a:off x="2661533" y="866790"/>
              <a:ext cx="1043800" cy="637499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5240" tIns="10160" rIns="15240" bIns="10160" spcCol="1270" anchor="ctr"/>
            <a:lstStyle/>
            <a:p>
              <a:pPr algn="ctr" defTabSz="355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200" b="1" dirty="0"/>
                <a:t>TEMPESTIVAMENTE</a:t>
              </a:r>
            </a:p>
          </p:txBody>
        </p:sp>
      </p:grpSp>
      <p:grpSp>
        <p:nvGrpSpPr>
          <p:cNvPr id="4" name="Gruppo 51"/>
          <p:cNvGrpSpPr/>
          <p:nvPr/>
        </p:nvGrpSpPr>
        <p:grpSpPr>
          <a:xfrm>
            <a:off x="6858016" y="4214817"/>
            <a:ext cx="1785950" cy="540000"/>
            <a:chOff x="2641699" y="1693416"/>
            <a:chExt cx="1083468" cy="677167"/>
          </a:xfrm>
          <a:scene3d>
            <a:camera prst="orthographicFront"/>
            <a:lightRig rig="flat" dir="t"/>
          </a:scene3d>
        </p:grpSpPr>
        <p:sp>
          <p:nvSpPr>
            <p:cNvPr id="61" name="Rettangolo arrotondato 60"/>
            <p:cNvSpPr/>
            <p:nvPr/>
          </p:nvSpPr>
          <p:spPr>
            <a:xfrm>
              <a:off x="2641699" y="1693416"/>
              <a:ext cx="1083468" cy="677167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2" name="Rettangolo 61"/>
            <p:cNvSpPr/>
            <p:nvPr/>
          </p:nvSpPr>
          <p:spPr>
            <a:xfrm>
              <a:off x="2661533" y="1713250"/>
              <a:ext cx="1043800" cy="637499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5240" tIns="10160" rIns="15240" bIns="10160" spcCol="1270" anchor="ctr"/>
            <a:lstStyle/>
            <a:p>
              <a:pPr algn="ctr" defTabSz="355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000" b="1" dirty="0"/>
                <a:t>COMUNQUE NON OLTRE 30 GIORNI:</a:t>
              </a:r>
            </a:p>
          </p:txBody>
        </p:sp>
      </p:grpSp>
      <p:grpSp>
        <p:nvGrpSpPr>
          <p:cNvPr id="5" name="Gruppo 53"/>
          <p:cNvGrpSpPr/>
          <p:nvPr/>
        </p:nvGrpSpPr>
        <p:grpSpPr>
          <a:xfrm>
            <a:off x="7217163" y="4841742"/>
            <a:ext cx="1440658" cy="677167"/>
            <a:chOff x="2641699" y="2539875"/>
            <a:chExt cx="1083468" cy="677167"/>
          </a:xfrm>
          <a:scene3d>
            <a:camera prst="orthographicFront"/>
            <a:lightRig rig="flat" dir="t"/>
          </a:scene3d>
        </p:grpSpPr>
        <p:sp>
          <p:nvSpPr>
            <p:cNvPr id="59" name="Rettangolo arrotondato 58"/>
            <p:cNvSpPr/>
            <p:nvPr/>
          </p:nvSpPr>
          <p:spPr>
            <a:xfrm>
              <a:off x="2641699" y="2539875"/>
              <a:ext cx="1083468" cy="677167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0" name="Rettangolo 59"/>
            <p:cNvSpPr/>
            <p:nvPr/>
          </p:nvSpPr>
          <p:spPr>
            <a:xfrm>
              <a:off x="2661533" y="2559709"/>
              <a:ext cx="1043800" cy="637499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5240" tIns="10160" rIns="15240" bIns="10160" spcCol="1270" anchor="ctr"/>
            <a:lstStyle/>
            <a:p>
              <a:pPr algn="ctr" defTabSz="355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000" b="1" dirty="0"/>
                <a:t>DAL COMPIMENTO DELL’OPERAZIONE</a:t>
              </a:r>
            </a:p>
          </p:txBody>
        </p:sp>
      </p:grpSp>
      <p:grpSp>
        <p:nvGrpSpPr>
          <p:cNvPr id="6" name="Gruppo 55"/>
          <p:cNvGrpSpPr/>
          <p:nvPr/>
        </p:nvGrpSpPr>
        <p:grpSpPr>
          <a:xfrm>
            <a:off x="7217163" y="5593335"/>
            <a:ext cx="1440658" cy="677167"/>
            <a:chOff x="2641699" y="3386335"/>
            <a:chExt cx="1083468" cy="677167"/>
          </a:xfrm>
          <a:scene3d>
            <a:camera prst="orthographicFront"/>
            <a:lightRig rig="flat" dir="t"/>
          </a:scene3d>
        </p:grpSpPr>
        <p:sp>
          <p:nvSpPr>
            <p:cNvPr id="57" name="Rettangolo arrotondato 56"/>
            <p:cNvSpPr/>
            <p:nvPr/>
          </p:nvSpPr>
          <p:spPr>
            <a:xfrm>
              <a:off x="2641699" y="3386335"/>
              <a:ext cx="1083468" cy="677167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8" name="Rettangolo 57"/>
            <p:cNvSpPr/>
            <p:nvPr/>
          </p:nvSpPr>
          <p:spPr>
            <a:xfrm>
              <a:off x="2661533" y="3406169"/>
              <a:ext cx="1043800" cy="637499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5240" tIns="10160" rIns="15240" bIns="10160" spcCol="1270" anchor="ctr"/>
            <a:lstStyle/>
            <a:p>
              <a:pPr algn="ctr" defTabSz="355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000" b="1" dirty="0"/>
                <a:t>DALLA FINE DELLA PRESTAZIONE PROF.</a:t>
              </a:r>
            </a:p>
          </p:txBody>
        </p:sp>
      </p:grpSp>
      <p:grpSp>
        <p:nvGrpSpPr>
          <p:cNvPr id="7" name="Gruppo 64"/>
          <p:cNvGrpSpPr/>
          <p:nvPr/>
        </p:nvGrpSpPr>
        <p:grpSpPr>
          <a:xfrm>
            <a:off x="4572000" y="3000373"/>
            <a:ext cx="4071966" cy="500066"/>
            <a:chOff x="2370832" y="496"/>
            <a:chExt cx="1354335" cy="677167"/>
          </a:xfrm>
          <a:solidFill>
            <a:srgbClr val="FF0000"/>
          </a:solidFill>
          <a:scene3d>
            <a:camera prst="orthographicFront"/>
            <a:lightRig rig="flat" dir="t"/>
          </a:scene3d>
        </p:grpSpPr>
        <p:sp>
          <p:nvSpPr>
            <p:cNvPr id="66" name="Rettangolo arrotondato 65"/>
            <p:cNvSpPr/>
            <p:nvPr/>
          </p:nvSpPr>
          <p:spPr>
            <a:xfrm>
              <a:off x="2370832" y="496"/>
              <a:ext cx="1354335" cy="677167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7" name="Rettangolo 66"/>
            <p:cNvSpPr/>
            <p:nvPr/>
          </p:nvSpPr>
          <p:spPr>
            <a:xfrm>
              <a:off x="2390666" y="20330"/>
              <a:ext cx="1314667" cy="63749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0955" tIns="13970" rIns="20955" bIns="13970" spcCol="1270" anchor="ctr"/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TERMINI </a:t>
              </a:r>
              <a:r>
                <a:rPr lang="it-IT" sz="1600" b="1" dirty="0" err="1"/>
                <a:t>DI</a:t>
              </a:r>
              <a:r>
                <a:rPr lang="it-IT" sz="1600" b="1" dirty="0"/>
                <a:t> REGISTRAZIONE</a:t>
              </a:r>
            </a:p>
          </p:txBody>
        </p:sp>
      </p:grpSp>
      <p:grpSp>
        <p:nvGrpSpPr>
          <p:cNvPr id="8" name="Gruppo 16"/>
          <p:cNvGrpSpPr/>
          <p:nvPr/>
        </p:nvGrpSpPr>
        <p:grpSpPr>
          <a:xfrm rot="2252909">
            <a:off x="6318624" y="3912279"/>
            <a:ext cx="508359" cy="278184"/>
            <a:chOff x="3817785" y="1702857"/>
            <a:chExt cx="508359" cy="278184"/>
          </a:xfrm>
          <a:solidFill>
            <a:srgbClr val="FF0000"/>
          </a:solidFill>
          <a:scene3d>
            <a:camera prst="orthographicFront"/>
            <a:lightRig rig="flat" dir="t"/>
          </a:scene3d>
        </p:grpSpPr>
        <p:sp>
          <p:nvSpPr>
            <p:cNvPr id="28" name="Freccia a destra 27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grpFill/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sp>
        <p:nvSpPr>
          <p:cNvPr id="30" name="Segnaposto numero diapositiva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34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MODALITA’ DI REGISTRAZIONE “ALTERNATIVA”</a:t>
            </a:r>
          </a:p>
        </p:txBody>
      </p:sp>
      <p:sp>
        <p:nvSpPr>
          <p:cNvPr id="40965" name="CasellaDiTesto 19"/>
          <p:cNvSpPr txBox="1">
            <a:spLocks noChangeArrowheads="1"/>
          </p:cNvSpPr>
          <p:nvPr/>
        </p:nvSpPr>
        <p:spPr bwMode="auto">
          <a:xfrm>
            <a:off x="500063" y="1214438"/>
            <a:ext cx="2428875" cy="314325"/>
          </a:xfrm>
          <a:prstGeom prst="rect">
            <a:avLst/>
          </a:prstGeom>
          <a:solidFill>
            <a:srgbClr val="FCBB04"/>
          </a:solidFill>
          <a:ln w="952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sz="1400" b="1">
                <a:solidFill>
                  <a:srgbClr val="002060"/>
                </a:solidFill>
              </a:rPr>
              <a:t>REGISTRO CLIENTELA</a:t>
            </a:r>
          </a:p>
        </p:txBody>
      </p:sp>
      <p:sp>
        <p:nvSpPr>
          <p:cNvPr id="40967" name="CasellaDiTesto 19"/>
          <p:cNvSpPr txBox="1">
            <a:spLocks noChangeArrowheads="1"/>
          </p:cNvSpPr>
          <p:nvPr/>
        </p:nvSpPr>
        <p:spPr bwMode="auto">
          <a:xfrm>
            <a:off x="3000375" y="1214438"/>
            <a:ext cx="5715000" cy="314325"/>
          </a:xfrm>
          <a:prstGeom prst="rect">
            <a:avLst/>
          </a:prstGeom>
          <a:solidFill>
            <a:srgbClr val="FFFFCC"/>
          </a:solidFill>
          <a:ln w="952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1400" b="1">
                <a:solidFill>
                  <a:srgbClr val="002060"/>
                </a:solidFill>
              </a:rPr>
              <a:t>CONTENENTE I DATI IDENTIFICATIVI DEL CLIENTE</a:t>
            </a:r>
          </a:p>
        </p:txBody>
      </p:sp>
      <p:graphicFrame>
        <p:nvGraphicFramePr>
          <p:cNvPr id="32" name="Tabella 31"/>
          <p:cNvGraphicFramePr>
            <a:graphicFrameLocks noGrp="1"/>
          </p:cNvGraphicFramePr>
          <p:nvPr/>
        </p:nvGraphicFramePr>
        <p:xfrm>
          <a:off x="323522" y="1772815"/>
          <a:ext cx="8568955" cy="4536508"/>
        </p:xfrm>
        <a:graphic>
          <a:graphicData uri="http://schemas.openxmlformats.org/drawingml/2006/table">
            <a:tbl>
              <a:tblPr/>
              <a:tblGrid>
                <a:gridCol w="4683918"/>
                <a:gridCol w="167289"/>
                <a:gridCol w="167289"/>
                <a:gridCol w="167289"/>
                <a:gridCol w="167289"/>
                <a:gridCol w="167289"/>
                <a:gridCol w="167289"/>
                <a:gridCol w="167289"/>
                <a:gridCol w="167289"/>
                <a:gridCol w="167289"/>
                <a:gridCol w="167289"/>
                <a:gridCol w="167289"/>
                <a:gridCol w="167289"/>
                <a:gridCol w="167289"/>
                <a:gridCol w="167289"/>
                <a:gridCol w="1542991"/>
              </a:tblGrid>
              <a:tr h="161055">
                <a:tc rowSpan="2"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600">
                          <a:latin typeface="Arial"/>
                          <a:ea typeface="Times New Roman"/>
                          <a:cs typeface="Times New Roman"/>
                        </a:rPr>
                        <a:t>Modulo identificativo del cliente </a:t>
                      </a: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600">
                          <a:latin typeface="Arial"/>
                          <a:ea typeface="Times New Roman"/>
                          <a:cs typeface="Times New Roman"/>
                        </a:rPr>
                        <a:t>(artt. 3 e 4, DM 3.2.2006, n. 141)</a:t>
                      </a: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Progressivo Cliente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Data identificazione 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80843">
                <a:tc gridSpan="4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Data incarico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34544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Cognome /Denominazione</a:t>
                      </a: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Nome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sesso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27934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Comune di nascita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Prov.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Data di nascita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Stato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3454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Part. Iva  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Cod. Fisc.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Natura Giuridica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279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Indirizzo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Comune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Prov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CAP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34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Documento di riconoscimento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N. 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Rilasciato da 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Data rilascio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5586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Attività svolta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Valore della </a:t>
                      </a: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prestazione</a:t>
                      </a: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Note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34544">
                <a:tc gridSpan="1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LEGALE RAPPRESENTANTE DEL SOGGETTO GIURIDICO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34544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Cognome 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Nome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sesso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27934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Comune di nascita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Prov.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Data di nascita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Stato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3454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Cod. Fisc.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279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Indirizzo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Comune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Prov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CAP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34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Documento di riconoscimento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N. 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Rilasciato da 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Data rilascio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34544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Attività svolta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Note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34544">
                <a:tc gridSpan="1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SOGGETTO TERZO PER CONTO DEL QUALE OPERA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34544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Cognome /Denominazione</a:t>
                      </a: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Nome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sesso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69832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 dirty="0">
                          <a:latin typeface="Times New Roman"/>
                          <a:ea typeface="Times New Roman"/>
                          <a:cs typeface="Times New Roman"/>
                        </a:rPr>
                        <a:t>Comune di nascita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Prov.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Data di nascita</a:t>
                      </a: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 costituzione</a:t>
                      </a: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Stato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3454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Cod. Fisc.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Part. Iva  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Natura Giuridica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279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Indirizzo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Comune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Prov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CAP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934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Documento di riconoscimento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N. 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Rilasciato da 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Data rilascio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34544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latin typeface="Times New Roman"/>
                          <a:ea typeface="Times New Roman"/>
                          <a:cs typeface="Times New Roman"/>
                        </a:rPr>
                        <a:t>Attività svolta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 dirty="0">
                          <a:latin typeface="Times New Roman"/>
                          <a:ea typeface="Times New Roman"/>
                          <a:cs typeface="Times New Roman"/>
                        </a:rPr>
                        <a:t>Note</a:t>
                      </a:r>
                    </a:p>
                  </a:txBody>
                  <a:tcPr marL="38286" marR="382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3017838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35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dirty="0">
                <a:solidFill>
                  <a:srgbClr val="002060"/>
                </a:solidFill>
              </a:rPr>
              <a:t>CONTENUTI FASCICOLO CLIENTE </a:t>
            </a:r>
            <a:endParaRPr lang="it-IT" sz="2000" b="1" i="1" dirty="0">
              <a:solidFill>
                <a:srgbClr val="002060"/>
              </a:solidFill>
            </a:endParaRPr>
          </a:p>
        </p:txBody>
      </p:sp>
      <p:grpSp>
        <p:nvGrpSpPr>
          <p:cNvPr id="2" name="Gruppo 20"/>
          <p:cNvGrpSpPr/>
          <p:nvPr/>
        </p:nvGrpSpPr>
        <p:grpSpPr>
          <a:xfrm>
            <a:off x="1785918" y="2571744"/>
            <a:ext cx="7000924" cy="3214710"/>
            <a:chOff x="3926806" y="421562"/>
            <a:chExt cx="2166669" cy="3624074"/>
          </a:xfrm>
          <a:scene3d>
            <a:camera prst="orthographicFront"/>
            <a:lightRig rig="flat" dir="t"/>
          </a:scene3d>
        </p:grpSpPr>
        <p:sp>
          <p:nvSpPr>
            <p:cNvPr id="17" name="Rettangolo arrotondato 16"/>
            <p:cNvSpPr/>
            <p:nvPr/>
          </p:nvSpPr>
          <p:spPr>
            <a:xfrm>
              <a:off x="3926806" y="421562"/>
              <a:ext cx="2166669" cy="3624074"/>
            </a:xfrm>
            <a:prstGeom prst="roundRect">
              <a:avLst>
                <a:gd name="adj" fmla="val 10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ttangolo 17"/>
            <p:cNvSpPr/>
            <p:nvPr/>
          </p:nvSpPr>
          <p:spPr>
            <a:xfrm>
              <a:off x="3990266" y="485022"/>
              <a:ext cx="2039749" cy="3497154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9568" tIns="99568" rIns="99568" bIns="99568" spcCol="1270"/>
            <a:lstStyle/>
            <a:p>
              <a:pPr marL="342900" lvl="1" indent="-342900" defTabSz="622300">
                <a:lnSpc>
                  <a:spcPct val="90000"/>
                </a:lnSpc>
                <a:spcBef>
                  <a:spcPts val="1200"/>
                </a:spcBef>
                <a:spcAft>
                  <a:spcPct val="15000"/>
                </a:spcAft>
                <a:defRPr/>
              </a:pPr>
              <a:r>
                <a:rPr lang="it-IT" sz="2000" dirty="0">
                  <a:solidFill>
                    <a:srgbClr val="002060"/>
                  </a:solidFill>
                </a:rPr>
                <a:t>Il fascicolo del cliente: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12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2000" dirty="0">
                  <a:solidFill>
                    <a:srgbClr val="002060"/>
                  </a:solidFill>
                </a:rPr>
                <a:t>va costantemente aggiornato;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12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2000" dirty="0">
                  <a:solidFill>
                    <a:srgbClr val="002060"/>
                  </a:solidFill>
                </a:rPr>
                <a:t>il contenuto va presentato </a:t>
              </a:r>
              <a:r>
                <a:rPr lang="it-IT" sz="2000" u="sng" dirty="0">
                  <a:solidFill>
                    <a:srgbClr val="002060"/>
                  </a:solidFill>
                </a:rPr>
                <a:t>(entro 3 giorni dalla richiesta)</a:t>
              </a:r>
              <a:r>
                <a:rPr lang="it-IT" sz="2000" dirty="0">
                  <a:solidFill>
                    <a:srgbClr val="002060"/>
                  </a:solidFill>
                </a:rPr>
                <a:t> su richiesta degli organi di controllo;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12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2000" dirty="0">
                  <a:solidFill>
                    <a:srgbClr val="002060"/>
                  </a:solidFill>
                </a:rPr>
                <a:t>va conservato rispettando la normativa sulla protezione dei dati personali;</a:t>
              </a:r>
            </a:p>
          </p:txBody>
        </p:sp>
      </p:grpSp>
      <p:pic>
        <p:nvPicPr>
          <p:cNvPr id="41989" name="Immagine 13" descr="FOLDER312321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1000125"/>
            <a:ext cx="19288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36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CONTENUTI FASCICOLO CLIENTE </a:t>
            </a:r>
            <a:endParaRPr lang="it-IT" sz="2000" b="1" i="1" dirty="0">
              <a:solidFill>
                <a:srgbClr val="002060"/>
              </a:solidFill>
            </a:endParaRPr>
          </a:p>
        </p:txBody>
      </p:sp>
      <p:grpSp>
        <p:nvGrpSpPr>
          <p:cNvPr id="2" name="Gruppo 20"/>
          <p:cNvGrpSpPr/>
          <p:nvPr/>
        </p:nvGrpSpPr>
        <p:grpSpPr>
          <a:xfrm>
            <a:off x="500034" y="2071678"/>
            <a:ext cx="8286808" cy="4429156"/>
            <a:chOff x="3926806" y="421562"/>
            <a:chExt cx="2166669" cy="3624074"/>
          </a:xfrm>
          <a:scene3d>
            <a:camera prst="orthographicFront"/>
            <a:lightRig rig="flat" dir="t"/>
          </a:scene3d>
        </p:grpSpPr>
        <p:sp>
          <p:nvSpPr>
            <p:cNvPr id="17" name="Rettangolo arrotondato 16"/>
            <p:cNvSpPr/>
            <p:nvPr/>
          </p:nvSpPr>
          <p:spPr>
            <a:xfrm>
              <a:off x="3926806" y="421562"/>
              <a:ext cx="2166669" cy="3624074"/>
            </a:xfrm>
            <a:prstGeom prst="roundRect">
              <a:avLst>
                <a:gd name="adj" fmla="val 10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ttangolo 17"/>
            <p:cNvSpPr/>
            <p:nvPr/>
          </p:nvSpPr>
          <p:spPr>
            <a:xfrm>
              <a:off x="3990266" y="485022"/>
              <a:ext cx="2039749" cy="3497154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9568" tIns="99568" rIns="99568" bIns="99568" spcCol="1270"/>
            <a:lstStyle/>
            <a:p>
              <a:pPr marL="342900" lvl="1" indent="-342900" defTabSz="622300">
                <a:lnSpc>
                  <a:spcPct val="90000"/>
                </a:lnSpc>
                <a:spcBef>
                  <a:spcPts val="3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fotocopia documento di riconoscimento valido alla data; dell’identificazione 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3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fotocopia codice fiscale;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3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fotocopia partita iva;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3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visura camerale (consigliato per le ditte individuali, obbligatorio per i soggetti diversi da persona fisica per verificare il soggetto o i soggetti che hanno il potere di rappresentanza. Verbale </a:t>
              </a:r>
              <a:r>
                <a:rPr lang="it-IT" sz="1500" dirty="0" err="1">
                  <a:solidFill>
                    <a:srgbClr val="002060"/>
                  </a:solidFill>
                </a:rPr>
                <a:t>CdA</a:t>
              </a:r>
              <a:r>
                <a:rPr lang="it-IT" sz="1500" dirty="0">
                  <a:solidFill>
                    <a:srgbClr val="002060"/>
                  </a:solidFill>
                </a:rPr>
                <a:t> di nomina);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3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documentazione in base alla quale si è verificata la possibilità di applicare obblighi semplificati di adeguata verifica o, al contrario, la necessità di ricorrere alla procedura rafforzata;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3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eventuale attestazione ex art. 30;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3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copia del mandato professionale (in caso di conferimento verbale dell’incarico, é consigliabile l’accettazione scritta per individuare la data d’inizio e l’oggetto della prestazione professionale);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3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dichiarazione da parte del cliente sul titolare effettivo  dell’operazione;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3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eventuale ulteriore documentazione richiesta dal professionista per individuare il titolare effettivo.</a:t>
              </a:r>
            </a:p>
          </p:txBody>
        </p:sp>
      </p:grpSp>
      <p:sp>
        <p:nvSpPr>
          <p:cNvPr id="43013" name="CasellaDiTesto 19"/>
          <p:cNvSpPr txBox="1">
            <a:spLocks noChangeArrowheads="1"/>
          </p:cNvSpPr>
          <p:nvPr/>
        </p:nvSpPr>
        <p:spPr bwMode="auto">
          <a:xfrm>
            <a:off x="500063" y="1104900"/>
            <a:ext cx="2428875" cy="314325"/>
          </a:xfrm>
          <a:prstGeom prst="rect">
            <a:avLst/>
          </a:prstGeom>
          <a:solidFill>
            <a:srgbClr val="92D050"/>
          </a:solidFill>
          <a:ln w="952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sz="1400" b="1" dirty="0">
                <a:solidFill>
                  <a:srgbClr val="002060"/>
                </a:solidFill>
              </a:rPr>
              <a:t>FASCICOLO CLIENTE</a:t>
            </a:r>
          </a:p>
        </p:txBody>
      </p:sp>
      <p:sp>
        <p:nvSpPr>
          <p:cNvPr id="43014" name="CasellaDiTesto 19"/>
          <p:cNvSpPr txBox="1">
            <a:spLocks noChangeArrowheads="1"/>
          </p:cNvSpPr>
          <p:nvPr/>
        </p:nvSpPr>
        <p:spPr bwMode="auto">
          <a:xfrm>
            <a:off x="3000375" y="1104900"/>
            <a:ext cx="5715000" cy="314325"/>
          </a:xfrm>
          <a:prstGeom prst="rect">
            <a:avLst/>
          </a:prstGeom>
          <a:solidFill>
            <a:srgbClr val="FFFFCC"/>
          </a:solidFill>
          <a:ln w="952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1400" b="1">
                <a:solidFill>
                  <a:srgbClr val="FF0000"/>
                </a:solidFill>
              </a:rPr>
              <a:t>DOCUMENTAZIONE CLIENTE</a:t>
            </a:r>
          </a:p>
        </p:txBody>
      </p:sp>
      <p:pic>
        <p:nvPicPr>
          <p:cNvPr id="43015" name="Immagine 13" descr="FOLDER312321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9050" y="923925"/>
            <a:ext cx="1290638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37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CONTENUTI FASCICOLO </a:t>
            </a:r>
            <a:r>
              <a:rPr lang="it-IT" sz="2000" b="1" dirty="0" smtClean="0">
                <a:solidFill>
                  <a:srgbClr val="002060"/>
                </a:solidFill>
              </a:rPr>
              <a:t>CLIENTE</a:t>
            </a:r>
            <a:endParaRPr lang="it-IT" sz="2000" b="1" i="1" dirty="0">
              <a:solidFill>
                <a:srgbClr val="002060"/>
              </a:solidFill>
            </a:endParaRPr>
          </a:p>
        </p:txBody>
      </p:sp>
      <p:grpSp>
        <p:nvGrpSpPr>
          <p:cNvPr id="2" name="Gruppo 20"/>
          <p:cNvGrpSpPr/>
          <p:nvPr/>
        </p:nvGrpSpPr>
        <p:grpSpPr>
          <a:xfrm>
            <a:off x="500034" y="2071678"/>
            <a:ext cx="8286808" cy="3214710"/>
            <a:chOff x="3926806" y="421562"/>
            <a:chExt cx="2166669" cy="3624074"/>
          </a:xfrm>
          <a:scene3d>
            <a:camera prst="orthographicFront"/>
            <a:lightRig rig="flat" dir="t"/>
          </a:scene3d>
        </p:grpSpPr>
        <p:sp>
          <p:nvSpPr>
            <p:cNvPr id="17" name="Rettangolo arrotondato 16"/>
            <p:cNvSpPr/>
            <p:nvPr/>
          </p:nvSpPr>
          <p:spPr>
            <a:xfrm>
              <a:off x="3926806" y="421562"/>
              <a:ext cx="2166669" cy="3624074"/>
            </a:xfrm>
            <a:prstGeom prst="roundRect">
              <a:avLst>
                <a:gd name="adj" fmla="val 10000"/>
              </a:avLst>
            </a:prstGeom>
            <a:sp3d z="190500" extrusionH="12700" prstMaterial="plastic">
              <a:bevelT w="50800" h="50800"/>
            </a:sp3d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ttangolo 17"/>
            <p:cNvSpPr/>
            <p:nvPr/>
          </p:nvSpPr>
          <p:spPr>
            <a:xfrm>
              <a:off x="3990266" y="485022"/>
              <a:ext cx="2039749" cy="3497154"/>
            </a:xfrm>
            <a:prstGeom prst="rect">
              <a:avLst/>
            </a:prstGeom>
            <a:sp3d z="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9568" tIns="99568" rIns="99568" bIns="99568" spcCol="1270"/>
            <a:lstStyle/>
            <a:p>
              <a:pPr marL="342900" lvl="1" indent="-342900" defTabSz="622300">
                <a:lnSpc>
                  <a:spcPct val="90000"/>
                </a:lnSpc>
                <a:spcBef>
                  <a:spcPts val="12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dichiarazione da parte del cliente sullo scopo e sull’oggetto dell’attività o dell’operazione per la quale è chiesta la prestazione professionale;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12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se necessario, dichiarazione da parte del cliente sui mezzi economici e finanziari per attuare l’operazione o istaurare l’attività e, nel caso di una non adeguata copertura finanziaria, la provenienza dei capitali necessari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12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documenti delle prestazioni professionali svolte;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12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eventuali brevi appunti sulla ragionevolezza dell’operazione rispetto all’attività svolta dal cliente, e su comportamenti anomali del cliente</a:t>
              </a:r>
            </a:p>
            <a:p>
              <a:pPr marL="342900" lvl="1" indent="-342900" defTabSz="622300">
                <a:lnSpc>
                  <a:spcPct val="90000"/>
                </a:lnSpc>
                <a:spcBef>
                  <a:spcPts val="1200"/>
                </a:spcBef>
                <a:spcAft>
                  <a:spcPct val="15000"/>
                </a:spcAft>
                <a:buFont typeface="+mj-lt"/>
                <a:buAutoNum type="arabicPeriod"/>
                <a:defRPr/>
              </a:pPr>
              <a:r>
                <a:rPr lang="it-IT" sz="1500" dirty="0">
                  <a:solidFill>
                    <a:srgbClr val="002060"/>
                  </a:solidFill>
                </a:rPr>
                <a:t>ogni altro documento o annotazione che il professionista ritenga opportuno conservare ai fini della normativa antiriciclaggio</a:t>
              </a:r>
            </a:p>
          </p:txBody>
        </p:sp>
      </p:grpSp>
      <p:sp>
        <p:nvSpPr>
          <p:cNvPr id="44037" name="CasellaDiTesto 19"/>
          <p:cNvSpPr txBox="1">
            <a:spLocks noChangeArrowheads="1"/>
          </p:cNvSpPr>
          <p:nvPr/>
        </p:nvSpPr>
        <p:spPr bwMode="auto">
          <a:xfrm>
            <a:off x="500063" y="1104900"/>
            <a:ext cx="2428875" cy="314325"/>
          </a:xfrm>
          <a:prstGeom prst="rect">
            <a:avLst/>
          </a:prstGeom>
          <a:solidFill>
            <a:srgbClr val="92D050"/>
          </a:solidFill>
          <a:ln w="952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sz="1400" b="1" dirty="0">
                <a:solidFill>
                  <a:srgbClr val="002060"/>
                </a:solidFill>
              </a:rPr>
              <a:t>FASCICOLO CLIENTE</a:t>
            </a:r>
          </a:p>
        </p:txBody>
      </p:sp>
      <p:sp>
        <p:nvSpPr>
          <p:cNvPr id="44038" name="CasellaDiTesto 19"/>
          <p:cNvSpPr txBox="1">
            <a:spLocks noChangeArrowheads="1"/>
          </p:cNvSpPr>
          <p:nvPr/>
        </p:nvSpPr>
        <p:spPr bwMode="auto">
          <a:xfrm>
            <a:off x="3000375" y="1104900"/>
            <a:ext cx="5715000" cy="314325"/>
          </a:xfrm>
          <a:prstGeom prst="rect">
            <a:avLst/>
          </a:prstGeom>
          <a:solidFill>
            <a:srgbClr val="FFFFCC"/>
          </a:solidFill>
          <a:ln w="9525">
            <a:solidFill>
              <a:srgbClr val="A2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1400" b="1">
                <a:solidFill>
                  <a:srgbClr val="FF0000"/>
                </a:solidFill>
              </a:rPr>
              <a:t>DOCUMENTAZIONE OPERAZIONE/PRESTAZIONE</a:t>
            </a:r>
          </a:p>
        </p:txBody>
      </p:sp>
      <p:pic>
        <p:nvPicPr>
          <p:cNvPr id="44039" name="Immagine 13" descr="FOLDER312321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9050" y="923925"/>
            <a:ext cx="1290638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38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OBBLIGHI DI REGISTRAZIONE E CONSERVAZIONE Art. 36</a:t>
            </a:r>
          </a:p>
        </p:txBody>
      </p:sp>
      <p:graphicFrame>
        <p:nvGraphicFramePr>
          <p:cNvPr id="5" name="Diagramma 4"/>
          <p:cNvGraphicFramePr/>
          <p:nvPr/>
        </p:nvGraphicFramePr>
        <p:xfrm>
          <a:off x="1514756" y="7143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uppo 5"/>
          <p:cNvGrpSpPr/>
          <p:nvPr/>
        </p:nvGrpSpPr>
        <p:grpSpPr>
          <a:xfrm>
            <a:off x="1490922" y="4765124"/>
            <a:ext cx="2757041" cy="1378520"/>
            <a:chOff x="1469" y="2182348"/>
            <a:chExt cx="2757041" cy="1378520"/>
          </a:xfrm>
          <a:scene3d>
            <a:camera prst="orthographicFront"/>
            <a:lightRig rig="flat" dir="t"/>
          </a:scene3d>
        </p:grpSpPr>
        <p:sp>
          <p:nvSpPr>
            <p:cNvPr id="7" name="Rettangolo 6"/>
            <p:cNvSpPr/>
            <p:nvPr/>
          </p:nvSpPr>
          <p:spPr>
            <a:xfrm>
              <a:off x="1469" y="2182348"/>
              <a:ext cx="2757041" cy="1378520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ettangolo 7"/>
            <p:cNvSpPr/>
            <p:nvPr/>
          </p:nvSpPr>
          <p:spPr>
            <a:xfrm>
              <a:off x="1469" y="2182348"/>
              <a:ext cx="2757041" cy="1378520"/>
            </a:xfrm>
            <a:prstGeom prst="rect">
              <a:avLst/>
            </a:prstGeom>
            <a:solidFill>
              <a:srgbClr val="00B0F0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dirty="0"/>
                <a:t>PER UN PERIODO</a:t>
              </a:r>
              <a:br>
                <a:rPr lang="it-IT" sz="1400" dirty="0"/>
              </a:br>
              <a:r>
                <a:rPr lang="it-IT" sz="1400" dirty="0" err="1"/>
                <a:t>DI</a:t>
              </a:r>
              <a:r>
                <a:rPr lang="it-IT" sz="1400" dirty="0"/>
                <a:t> 10 ANNI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dirty="0"/>
                <a:t>DALLA FINE DEL RAPPORTO</a:t>
              </a:r>
              <a:br>
                <a:rPr lang="it-IT" sz="1400" dirty="0"/>
              </a:br>
              <a:r>
                <a:rPr lang="it-IT" sz="1400" dirty="0"/>
                <a:t>O DELLA PRESTAZIONE PROFESSIONALE</a:t>
              </a:r>
            </a:p>
          </p:txBody>
        </p:sp>
      </p:grpSp>
      <p:grpSp>
        <p:nvGrpSpPr>
          <p:cNvPr id="3" name="Gruppo 9"/>
          <p:cNvGrpSpPr/>
          <p:nvPr/>
        </p:nvGrpSpPr>
        <p:grpSpPr>
          <a:xfrm>
            <a:off x="4877549" y="4765124"/>
            <a:ext cx="2757041" cy="1378520"/>
            <a:chOff x="1469" y="2182348"/>
            <a:chExt cx="2757041" cy="1378520"/>
          </a:xfrm>
          <a:solidFill>
            <a:srgbClr val="00B0F0"/>
          </a:solidFill>
          <a:scene3d>
            <a:camera prst="orthographicFront"/>
            <a:lightRig rig="flat" dir="t"/>
          </a:scene3d>
        </p:grpSpPr>
        <p:sp>
          <p:nvSpPr>
            <p:cNvPr id="11" name="Rettangolo 10"/>
            <p:cNvSpPr/>
            <p:nvPr/>
          </p:nvSpPr>
          <p:spPr>
            <a:xfrm>
              <a:off x="1469" y="2182348"/>
              <a:ext cx="2757041" cy="1378520"/>
            </a:xfrm>
            <a:prstGeom prst="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ttangolo 11"/>
            <p:cNvSpPr/>
            <p:nvPr/>
          </p:nvSpPr>
          <p:spPr>
            <a:xfrm>
              <a:off x="1469" y="2182348"/>
              <a:ext cx="2757041" cy="1378520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1430" tIns="11430" rIns="11430" bIns="1143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dirty="0"/>
                <a:t>PER UN PERIODO</a:t>
              </a:r>
              <a:br>
                <a:rPr lang="it-IT" sz="1400" dirty="0"/>
              </a:br>
              <a:r>
                <a:rPr lang="it-IT" sz="1400" dirty="0" err="1"/>
                <a:t>DI</a:t>
              </a:r>
              <a:r>
                <a:rPr lang="it-IT" sz="1400" dirty="0"/>
                <a:t> 10 ANNI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dirty="0"/>
                <a:t>DALLA CESSAZIONE</a:t>
              </a:r>
              <a:br>
                <a:rPr lang="it-IT" sz="1400" dirty="0"/>
              </a:br>
              <a:r>
                <a:rPr lang="it-IT" sz="1400" dirty="0"/>
                <a:t>DEL RAPPORTO</a:t>
              </a:r>
              <a:br>
                <a:rPr lang="it-IT" sz="1400" dirty="0"/>
              </a:br>
              <a:r>
                <a:rPr lang="it-IT" sz="1400" dirty="0"/>
                <a:t>O DELLA PRESTAZIONE PROFESSIONALE</a:t>
              </a:r>
            </a:p>
          </p:txBody>
        </p:sp>
      </p:grpSp>
      <p:grpSp>
        <p:nvGrpSpPr>
          <p:cNvPr id="4" name="Gruppo 12"/>
          <p:cNvGrpSpPr/>
          <p:nvPr/>
        </p:nvGrpSpPr>
        <p:grpSpPr>
          <a:xfrm flipV="1">
            <a:off x="2633930" y="4409806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14" name="Freccia a destra 13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grpSp>
        <p:nvGrpSpPr>
          <p:cNvPr id="6" name="Gruppo 15"/>
          <p:cNvGrpSpPr/>
          <p:nvPr/>
        </p:nvGrpSpPr>
        <p:grpSpPr>
          <a:xfrm flipV="1">
            <a:off x="5991516" y="4415685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17" name="Freccia a destra 16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39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778875" y="6584950"/>
            <a:ext cx="365125" cy="273050"/>
          </a:xfrm>
        </p:spPr>
        <p:txBody>
          <a:bodyPr/>
          <a:lstStyle/>
          <a:p>
            <a:pPr>
              <a:defRPr/>
            </a:pPr>
            <a:fld id="{50065E75-2D53-411B-B7C1-BC933549D7CC}" type="slidenum">
              <a:rPr lang="it-IT" sz="900"/>
              <a:pPr>
                <a:defRPr/>
              </a:pPr>
              <a:t>4</a:t>
            </a:fld>
            <a:endParaRPr lang="it-IT" sz="900" dirty="0"/>
          </a:p>
        </p:txBody>
      </p:sp>
      <p:sp>
        <p:nvSpPr>
          <p:cNvPr id="23555" name="Rectangle 2"/>
          <p:cNvSpPr txBox="1">
            <a:spLocks/>
          </p:cNvSpPr>
          <p:nvPr/>
        </p:nvSpPr>
        <p:spPr bwMode="auto">
          <a:xfrm>
            <a:off x="395536" y="764704"/>
            <a:ext cx="3932237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>
              <a:lnSpc>
                <a:spcPct val="114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Arial" charset="0"/>
              <a:buChar char="•"/>
            </a:pPr>
            <a:endParaRPr lang="it-IT" sz="2400" b="1" dirty="0" smtClean="0">
              <a:latin typeface="Verdana" pitchFamily="34" charset="0"/>
            </a:endParaRPr>
          </a:p>
          <a:p>
            <a:pPr marL="265113" indent="-265113">
              <a:lnSpc>
                <a:spcPct val="114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Arial" charset="0"/>
              <a:buChar char="•"/>
            </a:pPr>
            <a:endParaRPr lang="it-IT" sz="2400" b="1" dirty="0">
              <a:latin typeface="Verdana" pitchFamily="34" charset="0"/>
            </a:endParaRPr>
          </a:p>
          <a:p>
            <a:pPr marL="265113" indent="-265113">
              <a:lnSpc>
                <a:spcPct val="114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Arial" charset="0"/>
              <a:buChar char="•"/>
            </a:pPr>
            <a:endParaRPr lang="it-IT" sz="2400" b="1" dirty="0" smtClean="0">
              <a:latin typeface="Verdana" pitchFamily="34" charset="0"/>
            </a:endParaRPr>
          </a:p>
          <a:p>
            <a:pPr marL="265113" indent="-265113">
              <a:lnSpc>
                <a:spcPct val="114000"/>
              </a:lnSpc>
              <a:spcBef>
                <a:spcPts val="250"/>
              </a:spcBef>
              <a:buClr>
                <a:schemeClr val="accent1"/>
              </a:buClr>
              <a:buSzPct val="80000"/>
              <a:buFont typeface="Arial" charset="0"/>
              <a:buChar char="•"/>
            </a:pPr>
            <a:r>
              <a:rPr lang="it-IT" sz="2400" b="1" dirty="0" smtClean="0">
                <a:latin typeface="Verdana" pitchFamily="34" charset="0"/>
              </a:rPr>
              <a:t>SOGGETTI </a:t>
            </a:r>
            <a:r>
              <a:rPr lang="it-IT" sz="2400" b="1" dirty="0">
                <a:latin typeface="Verdana" pitchFamily="34" charset="0"/>
              </a:rPr>
              <a:t>DESTINATARI DEGLI OBBLIGHI </a:t>
            </a:r>
            <a:r>
              <a:rPr lang="it-IT" sz="2400" b="1" dirty="0" err="1">
                <a:latin typeface="Verdana" pitchFamily="34" charset="0"/>
              </a:rPr>
              <a:t>ANTIRICICLAGGIO</a:t>
            </a:r>
            <a:r>
              <a:rPr lang="it-IT" sz="2400" b="1" dirty="0" err="1">
                <a:solidFill>
                  <a:srgbClr val="C00000"/>
                </a:solidFill>
                <a:latin typeface="Verdana" pitchFamily="34" charset="0"/>
              </a:rPr>
              <a:t>D.Lgs</a:t>
            </a:r>
            <a:r>
              <a:rPr lang="it-IT" sz="2400" b="1" dirty="0">
                <a:solidFill>
                  <a:srgbClr val="C00000"/>
                </a:solidFill>
                <a:latin typeface="Verdana" pitchFamily="34" charset="0"/>
              </a:rPr>
              <a:t>. 231/2007</a:t>
            </a:r>
          </a:p>
        </p:txBody>
      </p:sp>
      <p:graphicFrame>
        <p:nvGraphicFramePr>
          <p:cNvPr id="16" name="Content Placeholder 4"/>
          <p:cNvGraphicFramePr>
            <a:graphicFrameLocks/>
          </p:cNvGraphicFramePr>
          <p:nvPr/>
        </p:nvGraphicFramePr>
        <p:xfrm>
          <a:off x="4510086" y="1198577"/>
          <a:ext cx="4419600" cy="4954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uppo 6"/>
          <p:cNvGrpSpPr/>
          <p:nvPr/>
        </p:nvGrpSpPr>
        <p:grpSpPr>
          <a:xfrm>
            <a:off x="7720456" y="1857364"/>
            <a:ext cx="1143008" cy="428627"/>
            <a:chOff x="3174950" y="507960"/>
            <a:chExt cx="1269503" cy="1269503"/>
          </a:xfrm>
          <a:scene3d>
            <a:camera prst="orthographicFront"/>
            <a:lightRig rig="flat" dir="t"/>
          </a:scene3d>
        </p:grpSpPr>
        <p:sp>
          <p:nvSpPr>
            <p:cNvPr id="8" name="Ovale 7"/>
            <p:cNvSpPr/>
            <p:nvPr/>
          </p:nvSpPr>
          <p:spPr>
            <a:xfrm>
              <a:off x="3174950" y="507960"/>
              <a:ext cx="1269503" cy="126950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4019296"/>
                <a:satOff val="20613"/>
                <a:lumOff val="17647"/>
                <a:alphaOff val="0"/>
              </a:schemeClr>
            </a:fillRef>
            <a:effectRef idx="2">
              <a:schemeClr val="accent5">
                <a:hueOff val="-14019296"/>
                <a:satOff val="20613"/>
                <a:lumOff val="1764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it-IT" sz="1200" b="1" dirty="0"/>
                <a:t>Art. 11</a:t>
              </a:r>
            </a:p>
          </p:txBody>
        </p:sp>
        <p:sp>
          <p:nvSpPr>
            <p:cNvPr id="9" name="Ovale 4"/>
            <p:cNvSpPr/>
            <p:nvPr/>
          </p:nvSpPr>
          <p:spPr>
            <a:xfrm>
              <a:off x="3360865" y="693874"/>
              <a:ext cx="897673" cy="89767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400" b="1"/>
            </a:p>
          </p:txBody>
        </p:sp>
      </p:grpSp>
      <p:grpSp>
        <p:nvGrpSpPr>
          <p:cNvPr id="4" name="Gruppo 9"/>
          <p:cNvGrpSpPr/>
          <p:nvPr/>
        </p:nvGrpSpPr>
        <p:grpSpPr>
          <a:xfrm>
            <a:off x="7720456" y="3112151"/>
            <a:ext cx="1143008" cy="428627"/>
            <a:chOff x="3174950" y="507960"/>
            <a:chExt cx="1269503" cy="1269503"/>
          </a:xfrm>
          <a:solidFill>
            <a:schemeClr val="accent6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1" name="Ovale 10"/>
            <p:cNvSpPr/>
            <p:nvPr/>
          </p:nvSpPr>
          <p:spPr>
            <a:xfrm>
              <a:off x="3174950" y="507960"/>
              <a:ext cx="1269503" cy="1269503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4019296"/>
                <a:satOff val="20613"/>
                <a:lumOff val="17647"/>
                <a:alphaOff val="0"/>
              </a:schemeClr>
            </a:fillRef>
            <a:effectRef idx="2">
              <a:schemeClr val="accent5">
                <a:hueOff val="-14019296"/>
                <a:satOff val="20613"/>
                <a:lumOff val="1764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it-IT" sz="1200" b="1" dirty="0"/>
                <a:t>Art. 12</a:t>
              </a:r>
            </a:p>
          </p:txBody>
        </p:sp>
        <p:sp>
          <p:nvSpPr>
            <p:cNvPr id="12" name="Ovale 4"/>
            <p:cNvSpPr/>
            <p:nvPr/>
          </p:nvSpPr>
          <p:spPr>
            <a:xfrm>
              <a:off x="3360865" y="693874"/>
              <a:ext cx="897673" cy="897675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400" b="1"/>
            </a:p>
          </p:txBody>
        </p:sp>
      </p:grpSp>
      <p:grpSp>
        <p:nvGrpSpPr>
          <p:cNvPr id="5" name="Gruppo 12"/>
          <p:cNvGrpSpPr/>
          <p:nvPr/>
        </p:nvGrpSpPr>
        <p:grpSpPr>
          <a:xfrm>
            <a:off x="7720456" y="4357695"/>
            <a:ext cx="1143008" cy="428627"/>
            <a:chOff x="3174950" y="507960"/>
            <a:chExt cx="1269503" cy="1269503"/>
          </a:xfrm>
          <a:scene3d>
            <a:camera prst="orthographicFront"/>
            <a:lightRig rig="flat" dir="t"/>
          </a:scene3d>
        </p:grpSpPr>
        <p:sp>
          <p:nvSpPr>
            <p:cNvPr id="14" name="Ovale 13"/>
            <p:cNvSpPr/>
            <p:nvPr/>
          </p:nvSpPr>
          <p:spPr>
            <a:xfrm>
              <a:off x="3174950" y="507960"/>
              <a:ext cx="1269503" cy="126950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4019296"/>
                <a:satOff val="20613"/>
                <a:lumOff val="17647"/>
                <a:alphaOff val="0"/>
              </a:schemeClr>
            </a:fillRef>
            <a:effectRef idx="2">
              <a:schemeClr val="accent5">
                <a:hueOff val="-14019296"/>
                <a:satOff val="20613"/>
                <a:lumOff val="1764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it-IT" sz="1200" b="1" dirty="0"/>
                <a:t>Art. 13</a:t>
              </a:r>
            </a:p>
          </p:txBody>
        </p:sp>
        <p:sp>
          <p:nvSpPr>
            <p:cNvPr id="15" name="Ovale 4"/>
            <p:cNvSpPr/>
            <p:nvPr/>
          </p:nvSpPr>
          <p:spPr>
            <a:xfrm>
              <a:off x="3360865" y="693874"/>
              <a:ext cx="897673" cy="89767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400" b="1"/>
            </a:p>
          </p:txBody>
        </p:sp>
      </p:grpSp>
      <p:grpSp>
        <p:nvGrpSpPr>
          <p:cNvPr id="6" name="Gruppo 16"/>
          <p:cNvGrpSpPr/>
          <p:nvPr/>
        </p:nvGrpSpPr>
        <p:grpSpPr>
          <a:xfrm>
            <a:off x="7740352" y="5589240"/>
            <a:ext cx="1143008" cy="433641"/>
            <a:chOff x="3197048" y="307195"/>
            <a:chExt cx="1269503" cy="1284354"/>
          </a:xfrm>
          <a:scene3d>
            <a:camera prst="orthographicFront"/>
            <a:lightRig rig="flat" dir="t"/>
          </a:scene3d>
        </p:grpSpPr>
        <p:sp>
          <p:nvSpPr>
            <p:cNvPr id="18" name="Ovale 17"/>
            <p:cNvSpPr/>
            <p:nvPr/>
          </p:nvSpPr>
          <p:spPr>
            <a:xfrm>
              <a:off x="3197048" y="307195"/>
              <a:ext cx="1269503" cy="126950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4019296"/>
                <a:satOff val="20613"/>
                <a:lumOff val="17647"/>
                <a:alphaOff val="0"/>
              </a:schemeClr>
            </a:fillRef>
            <a:effectRef idx="2">
              <a:schemeClr val="accent5">
                <a:hueOff val="-14019296"/>
                <a:satOff val="20613"/>
                <a:lumOff val="1764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it-IT" sz="1200" b="1" dirty="0"/>
                <a:t>Art. 14</a:t>
              </a:r>
            </a:p>
          </p:txBody>
        </p:sp>
        <p:sp>
          <p:nvSpPr>
            <p:cNvPr id="19" name="Ovale 4"/>
            <p:cNvSpPr/>
            <p:nvPr/>
          </p:nvSpPr>
          <p:spPr>
            <a:xfrm>
              <a:off x="3360865" y="693874"/>
              <a:ext cx="897673" cy="89767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4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UTILIZZO DEI DATI  -  Art. 36, co. 6</a:t>
            </a:r>
          </a:p>
        </p:txBody>
      </p:sp>
      <p:sp>
        <p:nvSpPr>
          <p:cNvPr id="45060" name="Rettangolo 47"/>
          <p:cNvSpPr>
            <a:spLocks noChangeArrowheads="1"/>
          </p:cNvSpPr>
          <p:nvPr/>
        </p:nvSpPr>
        <p:spPr bwMode="auto">
          <a:xfrm>
            <a:off x="1000125" y="2032000"/>
            <a:ext cx="7215188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sz="4000" b="1" dirty="0">
                <a:solidFill>
                  <a:schemeClr val="accent6">
                    <a:lumMod val="75000"/>
                  </a:schemeClr>
                </a:solidFill>
              </a:rPr>
              <a:t>I dati e le informazioni registrate sono utilizzabili ai fini fiscali secondo le disposizioni vigenti</a:t>
            </a:r>
            <a:br>
              <a:rPr lang="it-IT" sz="40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it-IT" sz="1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(ex. art. 36, </a:t>
            </a:r>
            <a:r>
              <a:rPr lang="it-IT" sz="1600" dirty="0" err="1">
                <a:solidFill>
                  <a:schemeClr val="accent6">
                    <a:lumMod val="75000"/>
                  </a:schemeClr>
                </a:solidFill>
              </a:rPr>
              <a:t>co</a:t>
            </a:r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. 6, </a:t>
            </a:r>
            <a:r>
              <a:rPr lang="it-IT" sz="1600" dirty="0" err="1">
                <a:solidFill>
                  <a:schemeClr val="accent6">
                    <a:lumMod val="75000"/>
                  </a:schemeClr>
                </a:solidFill>
              </a:rPr>
              <a:t>D.Lgs.</a:t>
            </a:r>
            <a:r>
              <a:rPr lang="it-IT" sz="1600" dirty="0">
                <a:solidFill>
                  <a:schemeClr val="accent6">
                    <a:lumMod val="75000"/>
                  </a:schemeClr>
                </a:solidFill>
              </a:rPr>
              <a:t> 231/2007</a:t>
            </a:r>
            <a:endParaRPr lang="it-IT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" name="Gruppo 12"/>
          <p:cNvGrpSpPr/>
          <p:nvPr/>
        </p:nvGrpSpPr>
        <p:grpSpPr>
          <a:xfrm>
            <a:off x="3357554" y="1392887"/>
            <a:ext cx="2417856" cy="566985"/>
            <a:chOff x="322025" y="1452648"/>
            <a:chExt cx="2549695" cy="705342"/>
          </a:xfrm>
          <a:solidFill>
            <a:srgbClr val="FF0000"/>
          </a:solidFill>
          <a:scene3d>
            <a:camera prst="orthographicFront"/>
            <a:lightRig rig="flat" dir="t"/>
          </a:scene3d>
        </p:grpSpPr>
        <p:sp>
          <p:nvSpPr>
            <p:cNvPr id="10" name="Rettangolo arrotondato 9"/>
            <p:cNvSpPr/>
            <p:nvPr/>
          </p:nvSpPr>
          <p:spPr>
            <a:xfrm>
              <a:off x="322025" y="1452648"/>
              <a:ext cx="2549695" cy="705342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342684" y="1473307"/>
              <a:ext cx="2508377" cy="66402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17145" rIns="22860" bIns="17145" spcCol="1270" anchor="ctr"/>
            <a:lstStyle/>
            <a:p>
              <a:pPr algn="ctr"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b="1" dirty="0"/>
                <a:t>ATTENZIONE !!</a:t>
              </a:r>
            </a:p>
          </p:txBody>
        </p:sp>
      </p:grpSp>
      <p:sp>
        <p:nvSpPr>
          <p:cNvPr id="12" name="Connettore 1 3"/>
          <p:cNvSpPr/>
          <p:nvPr/>
        </p:nvSpPr>
        <p:spPr>
          <a:xfrm>
            <a:off x="4572000" y="4931696"/>
            <a:ext cx="342640" cy="7008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700894"/>
                </a:lnTo>
                <a:lnTo>
                  <a:pt x="342640" y="700894"/>
                </a:lnTo>
              </a:path>
            </a:pathLst>
          </a:custGeom>
          <a:noFill/>
          <a:scene3d>
            <a:camera prst="orthographicFront"/>
            <a:lightRig rig="flat" dir="t"/>
          </a:scene3d>
          <a:sp3d prstMaterial="matte"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Connettore 1 4"/>
          <p:cNvSpPr/>
          <p:nvPr/>
        </p:nvSpPr>
        <p:spPr>
          <a:xfrm>
            <a:off x="4229359" y="4931696"/>
            <a:ext cx="342640" cy="7008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42640" y="0"/>
                </a:moveTo>
                <a:lnTo>
                  <a:pt x="342640" y="700894"/>
                </a:lnTo>
                <a:lnTo>
                  <a:pt x="0" y="700894"/>
                </a:lnTo>
              </a:path>
            </a:pathLst>
          </a:custGeom>
          <a:noFill/>
          <a:scene3d>
            <a:camera prst="orthographicFront"/>
            <a:lightRig rig="flat" dir="t"/>
          </a:scene3d>
          <a:sp3d prstMaterial="matte"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" name="Gruppo 13"/>
          <p:cNvGrpSpPr/>
          <p:nvPr/>
        </p:nvGrpSpPr>
        <p:grpSpPr>
          <a:xfrm>
            <a:off x="966120" y="5192976"/>
            <a:ext cx="3263239" cy="879230"/>
            <a:chOff x="1739" y="1365434"/>
            <a:chExt cx="3263239" cy="879230"/>
          </a:xfrm>
          <a:scene3d>
            <a:camera prst="orthographicFront"/>
            <a:lightRig rig="flat" dir="t"/>
          </a:scene3d>
        </p:grpSpPr>
        <p:sp>
          <p:nvSpPr>
            <p:cNvPr id="18" name="Rettangolo 17"/>
            <p:cNvSpPr/>
            <p:nvPr/>
          </p:nvSpPr>
          <p:spPr>
            <a:xfrm>
              <a:off x="1739" y="1365434"/>
              <a:ext cx="3263239" cy="87923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19" name="Rettangolo 18"/>
            <p:cNvSpPr/>
            <p:nvPr/>
          </p:nvSpPr>
          <p:spPr>
            <a:xfrm>
              <a:off x="1739" y="1365434"/>
              <a:ext cx="3263239" cy="87923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8890" tIns="8890" rIns="8890" bIns="889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2800" b="1" dirty="0"/>
                <a:t>IVA</a:t>
              </a:r>
            </a:p>
          </p:txBody>
        </p:sp>
      </p:grpSp>
      <p:grpSp>
        <p:nvGrpSpPr>
          <p:cNvPr id="4" name="Gruppo 14"/>
          <p:cNvGrpSpPr/>
          <p:nvPr/>
        </p:nvGrpSpPr>
        <p:grpSpPr>
          <a:xfrm>
            <a:off x="4914640" y="5192976"/>
            <a:ext cx="3263239" cy="879230"/>
            <a:chOff x="3950259" y="1365434"/>
            <a:chExt cx="3263239" cy="879230"/>
          </a:xfrm>
          <a:scene3d>
            <a:camera prst="orthographicFront"/>
            <a:lightRig rig="flat" dir="t"/>
          </a:scene3d>
        </p:grpSpPr>
        <p:sp>
          <p:nvSpPr>
            <p:cNvPr id="16" name="Rettangolo 15"/>
            <p:cNvSpPr/>
            <p:nvPr/>
          </p:nvSpPr>
          <p:spPr>
            <a:xfrm>
              <a:off x="3950259" y="1365434"/>
              <a:ext cx="3263239" cy="87923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17" name="Rettangolo 16"/>
            <p:cNvSpPr/>
            <p:nvPr/>
          </p:nvSpPr>
          <p:spPr>
            <a:xfrm>
              <a:off x="3950259" y="1365434"/>
              <a:ext cx="3263239" cy="879230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8890" tIns="8890" rIns="8890" bIns="889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2800" b="1" dirty="0"/>
                <a:t> IMPOSTE DIRETTE</a:t>
              </a:r>
            </a:p>
          </p:txBody>
        </p:sp>
      </p:grp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40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CasellaDiTesto 9"/>
          <p:cNvSpPr txBox="1">
            <a:spLocks noChangeArrowheads="1"/>
          </p:cNvSpPr>
          <p:nvPr/>
        </p:nvSpPr>
        <p:spPr bwMode="auto">
          <a:xfrm>
            <a:off x="1908175" y="3571875"/>
            <a:ext cx="6800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3200" b="1"/>
              <a:t>La </a:t>
            </a:r>
            <a:r>
              <a:rPr lang="it-IT" sz="3200" b="1">
                <a:solidFill>
                  <a:srgbClr val="A20000"/>
                </a:solidFill>
              </a:rPr>
              <a:t>segnalazione</a:t>
            </a:r>
            <a:r>
              <a:rPr lang="it-IT" sz="3200" b="1"/>
              <a:t> delle operazioni</a:t>
            </a:r>
          </a:p>
          <a:p>
            <a:r>
              <a:rPr lang="it-IT" sz="3200" b="1"/>
              <a:t>sospette</a:t>
            </a:r>
            <a:endParaRPr lang="it-IT" sz="3200" b="1">
              <a:solidFill>
                <a:srgbClr val="A20000"/>
              </a:solidFill>
            </a:endParaRP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250825" y="549275"/>
            <a:ext cx="7777163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4000" b="1"/>
              <a:t>ANTIRICICLAGGIO</a:t>
            </a:r>
          </a:p>
          <a:p>
            <a:pPr>
              <a:spcBef>
                <a:spcPct val="50000"/>
              </a:spcBef>
            </a:pPr>
            <a:r>
              <a:rPr lang="it-IT" sz="2500" b="1"/>
              <a:t>D.LGS 21 novembre 2007, n. 231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F8EE2-3AA0-46CE-A77F-97C0F6737966}" type="slidenum">
              <a:rPr lang="it-IT" smtClean="0"/>
              <a:pPr>
                <a:defRPr/>
              </a:pPr>
              <a:t>41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LA SEGNALAZIONE DI OPERAZIONI SOSPETTE – Art. 41</a:t>
            </a:r>
          </a:p>
        </p:txBody>
      </p:sp>
      <p:graphicFrame>
        <p:nvGraphicFramePr>
          <p:cNvPr id="5" name="Diagramma 4"/>
          <p:cNvGraphicFramePr/>
          <p:nvPr/>
        </p:nvGraphicFramePr>
        <p:xfrm>
          <a:off x="1524000" y="5000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uppo 6"/>
          <p:cNvGrpSpPr/>
          <p:nvPr/>
        </p:nvGrpSpPr>
        <p:grpSpPr>
          <a:xfrm>
            <a:off x="1214414" y="3946716"/>
            <a:ext cx="6715172" cy="357190"/>
            <a:chOff x="3759238" y="1196235"/>
            <a:chExt cx="1866304" cy="933152"/>
          </a:xfrm>
          <a:solidFill>
            <a:srgbClr val="92D050"/>
          </a:solidFill>
          <a:scene3d>
            <a:camera prst="orthographicFront"/>
            <a:lightRig rig="flat" dir="t"/>
          </a:scene3d>
        </p:grpSpPr>
        <p:sp>
          <p:nvSpPr>
            <p:cNvPr id="8" name="Rettangolo arrotondato 7"/>
            <p:cNvSpPr/>
            <p:nvPr/>
          </p:nvSpPr>
          <p:spPr>
            <a:xfrm>
              <a:off x="3759238" y="1196235"/>
              <a:ext cx="1866304" cy="933152"/>
            </a:xfrm>
            <a:prstGeom prst="roundRect">
              <a:avLst/>
            </a:prstGeom>
            <a:grpFill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it-IT" sz="1600" b="1" dirty="0">
                  <a:solidFill>
                    <a:schemeClr val="tx1"/>
                  </a:solidFill>
                </a:rPr>
                <a:t>CHE SIANO</a:t>
              </a:r>
            </a:p>
          </p:txBody>
        </p:sp>
        <p:sp>
          <p:nvSpPr>
            <p:cNvPr id="10" name="Rettangolo 9"/>
            <p:cNvSpPr/>
            <p:nvPr/>
          </p:nvSpPr>
          <p:spPr>
            <a:xfrm>
              <a:off x="3804791" y="1241788"/>
              <a:ext cx="1775198" cy="842046"/>
            </a:xfrm>
            <a:prstGeom prst="rect">
              <a:avLst/>
            </a:prstGeom>
            <a:grpFill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125730" tIns="125730" rIns="125730" bIns="125730" spcCol="1270" anchor="ctr"/>
            <a:lstStyle/>
            <a:p>
              <a:pPr algn="ctr" defTabSz="14668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3200" b="1">
                <a:solidFill>
                  <a:schemeClr val="tx1"/>
                </a:solidFill>
              </a:endParaRPr>
            </a:p>
          </p:txBody>
        </p:sp>
      </p:grpSp>
      <p:sp>
        <p:nvSpPr>
          <p:cNvPr id="11" name="Rettangolo arrotondato 10"/>
          <p:cNvSpPr/>
          <p:nvPr/>
        </p:nvSpPr>
        <p:spPr>
          <a:xfrm>
            <a:off x="1200967" y="4446782"/>
            <a:ext cx="2143140" cy="285752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it-IT" sz="1200" b="1">
                <a:solidFill>
                  <a:srgbClr val="FFFFFF"/>
                </a:solidFill>
                <a:latin typeface="Tahoma" pitchFamily="34" charset="0"/>
              </a:rPr>
              <a:t>IN CORSO</a:t>
            </a:r>
          </a:p>
        </p:txBody>
      </p:sp>
      <p:sp>
        <p:nvSpPr>
          <p:cNvPr id="12" name="Rettangolo arrotondato 11"/>
          <p:cNvSpPr/>
          <p:nvPr/>
        </p:nvSpPr>
        <p:spPr>
          <a:xfrm>
            <a:off x="3486983" y="4446782"/>
            <a:ext cx="2143140" cy="285752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it-IT" sz="1200" b="1">
                <a:solidFill>
                  <a:srgbClr val="FFFFFF"/>
                </a:solidFill>
                <a:latin typeface="Tahoma" pitchFamily="34" charset="0"/>
              </a:rPr>
              <a:t>STATE COMPIUTE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5772999" y="4446782"/>
            <a:ext cx="2143140" cy="285752"/>
          </a:xfrm>
          <a:prstGeom prst="roundRect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it-IT" sz="1200" b="1">
                <a:solidFill>
                  <a:srgbClr val="FFFFFF"/>
                </a:solidFill>
                <a:latin typeface="Tahoma" pitchFamily="34" charset="0"/>
              </a:rPr>
              <a:t>STATE TENTATE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714375" y="5145088"/>
            <a:ext cx="7715250" cy="70167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000000"/>
                </a:solidFill>
                <a:latin typeface="Tahoma" pitchFamily="34" charset="0"/>
              </a:rPr>
              <a:t>OPERAZIONI DI RICICLAGGIO </a:t>
            </a:r>
          </a:p>
          <a:p>
            <a:pPr algn="ctr"/>
            <a:r>
              <a:rPr lang="it-IT" sz="2000" b="1">
                <a:solidFill>
                  <a:srgbClr val="000000"/>
                </a:solidFill>
                <a:latin typeface="Tahoma" pitchFamily="34" charset="0"/>
              </a:rPr>
              <a:t>O DI FINANZIAMENTO AL TERRORISMO</a:t>
            </a:r>
          </a:p>
        </p:txBody>
      </p:sp>
      <p:grpSp>
        <p:nvGrpSpPr>
          <p:cNvPr id="3" name="Gruppo 12"/>
          <p:cNvGrpSpPr/>
          <p:nvPr/>
        </p:nvGrpSpPr>
        <p:grpSpPr>
          <a:xfrm flipV="1">
            <a:off x="1991939" y="4811540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19" name="Freccia a destra 18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grpSp>
        <p:nvGrpSpPr>
          <p:cNvPr id="4" name="Gruppo 12"/>
          <p:cNvGrpSpPr/>
          <p:nvPr/>
        </p:nvGrpSpPr>
        <p:grpSpPr>
          <a:xfrm flipV="1">
            <a:off x="6563971" y="4811540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22" name="Freccia a destra 21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grpSp>
        <p:nvGrpSpPr>
          <p:cNvPr id="6" name="Gruppo 12"/>
          <p:cNvGrpSpPr/>
          <p:nvPr/>
        </p:nvGrpSpPr>
        <p:grpSpPr>
          <a:xfrm flipV="1">
            <a:off x="4322499" y="4811540"/>
            <a:ext cx="508359" cy="278184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25" name="Freccia a destra 24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sp>
        <p:nvSpPr>
          <p:cNvPr id="47124" name="CasellaDiTesto 26"/>
          <p:cNvSpPr txBox="1">
            <a:spLocks noChangeArrowheads="1"/>
          </p:cNvSpPr>
          <p:nvPr/>
        </p:nvSpPr>
        <p:spPr bwMode="auto">
          <a:xfrm>
            <a:off x="1776413" y="6015038"/>
            <a:ext cx="5911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600" b="1">
                <a:solidFill>
                  <a:srgbClr val="FF0000"/>
                </a:solidFill>
              </a:rPr>
              <a:t>Anche se di importo &lt; a 15.000 euro o di importi irrisori</a:t>
            </a:r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42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OPERAZIONI SOSPETTE</a:t>
            </a:r>
          </a:p>
        </p:txBody>
      </p:sp>
      <p:sp>
        <p:nvSpPr>
          <p:cNvPr id="48132" name="CasellaDiTesto 4"/>
          <p:cNvSpPr txBox="1">
            <a:spLocks noChangeArrowheads="1"/>
          </p:cNvSpPr>
          <p:nvPr/>
        </p:nvSpPr>
        <p:spPr bwMode="auto">
          <a:xfrm>
            <a:off x="500063" y="1071563"/>
            <a:ext cx="22145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400" b="1"/>
              <a:t>IL SOSPETTO</a:t>
            </a:r>
            <a:br>
              <a:rPr lang="it-IT" sz="2400" b="1"/>
            </a:br>
            <a:r>
              <a:rPr lang="it-IT" sz="2400" b="1"/>
              <a:t>E’ DESUNTO</a:t>
            </a:r>
          </a:p>
        </p:txBody>
      </p:sp>
      <p:graphicFrame>
        <p:nvGraphicFramePr>
          <p:cNvPr id="6" name="Diagramma 5"/>
          <p:cNvGraphicFramePr/>
          <p:nvPr/>
        </p:nvGraphicFramePr>
        <p:xfrm>
          <a:off x="561408" y="2000240"/>
          <a:ext cx="4833950" cy="2674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uppo 12"/>
          <p:cNvGrpSpPr/>
          <p:nvPr/>
        </p:nvGrpSpPr>
        <p:grpSpPr>
          <a:xfrm flipV="1">
            <a:off x="3204614" y="1187528"/>
            <a:ext cx="1143008" cy="714380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8" name="Freccia a destra 7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sp>
        <p:nvSpPr>
          <p:cNvPr id="11" name="Parentesi graffa chiusa 10"/>
          <p:cNvSpPr/>
          <p:nvPr/>
        </p:nvSpPr>
        <p:spPr>
          <a:xfrm>
            <a:off x="5491163" y="2000250"/>
            <a:ext cx="428625" cy="2714625"/>
          </a:xfrm>
          <a:prstGeom prst="rightBrace">
            <a:avLst>
              <a:gd name="adj1" fmla="val 8333"/>
              <a:gd name="adj2" fmla="val 48514"/>
            </a:avLst>
          </a:prstGeom>
          <a:ln w="57150">
            <a:solidFill>
              <a:srgbClr val="8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it-IT">
              <a:latin typeface="Tahoma" pitchFamily="34" charset="0"/>
            </a:endParaRPr>
          </a:p>
        </p:txBody>
      </p:sp>
      <p:sp>
        <p:nvSpPr>
          <p:cNvPr id="48136" name="CasellaDiTesto 11"/>
          <p:cNvSpPr txBox="1">
            <a:spLocks noChangeArrowheads="1"/>
          </p:cNvSpPr>
          <p:nvPr/>
        </p:nvSpPr>
        <p:spPr bwMode="auto">
          <a:xfrm>
            <a:off x="5919788" y="3130550"/>
            <a:ext cx="2597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000" b="1"/>
              <a:t>DELL’OPERAZIONE</a:t>
            </a:r>
          </a:p>
        </p:txBody>
      </p:sp>
      <p:grpSp>
        <p:nvGrpSpPr>
          <p:cNvPr id="3" name="Gruppo 12"/>
          <p:cNvGrpSpPr/>
          <p:nvPr/>
        </p:nvGrpSpPr>
        <p:grpSpPr>
          <a:xfrm flipV="1">
            <a:off x="6643702" y="3571876"/>
            <a:ext cx="1143008" cy="1428760"/>
            <a:chOff x="3817785" y="1702857"/>
            <a:chExt cx="508359" cy="278184"/>
          </a:xfrm>
          <a:scene3d>
            <a:camera prst="orthographicFront"/>
            <a:lightRig rig="flat" dir="t"/>
          </a:scene3d>
        </p:grpSpPr>
        <p:sp>
          <p:nvSpPr>
            <p:cNvPr id="14" name="Freccia a destra 13"/>
            <p:cNvSpPr/>
            <p:nvPr/>
          </p:nvSpPr>
          <p:spPr>
            <a:xfrm rot="16200000">
              <a:off x="3932873" y="1587769"/>
              <a:ext cx="278184" cy="508359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Freccia a destra 4"/>
            <p:cNvSpPr/>
            <p:nvPr/>
          </p:nvSpPr>
          <p:spPr>
            <a:xfrm rot="16200000">
              <a:off x="3974601" y="1731169"/>
              <a:ext cx="194729" cy="305015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it-IT" sz="1000" b="1"/>
            </a:p>
          </p:txBody>
        </p:sp>
      </p:grpSp>
      <p:sp>
        <p:nvSpPr>
          <p:cNvPr id="48138" name="CasellaDiTesto 15"/>
          <p:cNvSpPr txBox="1">
            <a:spLocks noChangeArrowheads="1"/>
          </p:cNvSpPr>
          <p:nvPr/>
        </p:nvSpPr>
        <p:spPr bwMode="auto">
          <a:xfrm>
            <a:off x="5461000" y="4968875"/>
            <a:ext cx="350043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sz="2000" b="1"/>
              <a:t>tenuto conto anche della </a:t>
            </a:r>
            <a:r>
              <a:rPr lang="it-IT" sz="2000" b="1">
                <a:solidFill>
                  <a:srgbClr val="A20000"/>
                </a:solidFill>
              </a:rPr>
              <a:t>capacità economica </a:t>
            </a:r>
            <a:r>
              <a:rPr lang="it-IT" sz="2000" b="1"/>
              <a:t>e dell’</a:t>
            </a:r>
            <a:r>
              <a:rPr lang="it-IT" sz="2000" b="1">
                <a:solidFill>
                  <a:srgbClr val="A20000"/>
                </a:solidFill>
              </a:rPr>
              <a:t>attività</a:t>
            </a:r>
            <a:r>
              <a:rPr lang="it-IT" sz="2000" b="1"/>
              <a:t> svolta dal soggetto cui è riferita </a:t>
            </a:r>
          </a:p>
          <a:p>
            <a:pPr algn="ctr"/>
            <a:endParaRPr lang="it-IT" sz="2000" b="1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43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Diagramma 23"/>
          <p:cNvGraphicFramePr/>
          <p:nvPr/>
        </p:nvGraphicFramePr>
        <p:xfrm>
          <a:off x="1414442" y="928670"/>
          <a:ext cx="6357982" cy="3635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Rettangolo 2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LA SEGNALAZIONE DI OPERAZIONI SOSPETTE (art. 41)</a:t>
            </a:r>
          </a:p>
        </p:txBody>
      </p:sp>
      <p:grpSp>
        <p:nvGrpSpPr>
          <p:cNvPr id="2" name="Gruppo 8"/>
          <p:cNvGrpSpPr/>
          <p:nvPr/>
        </p:nvGrpSpPr>
        <p:grpSpPr>
          <a:xfrm>
            <a:off x="1414440" y="4500570"/>
            <a:ext cx="3071834" cy="571504"/>
            <a:chOff x="303463" y="2440126"/>
            <a:chExt cx="2724184" cy="1028226"/>
          </a:xfrm>
          <a:scene3d>
            <a:camera prst="orthographicFront"/>
            <a:lightRig rig="flat" dir="t"/>
          </a:scene3d>
        </p:grpSpPr>
        <p:sp>
          <p:nvSpPr>
            <p:cNvPr id="10" name="Rettangolo arrotondato 9"/>
            <p:cNvSpPr/>
            <p:nvPr/>
          </p:nvSpPr>
          <p:spPr>
            <a:xfrm>
              <a:off x="303463" y="2440126"/>
              <a:ext cx="2724184" cy="1028226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333579" y="2470242"/>
              <a:ext cx="2663952" cy="96799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76200" tIns="76200" rIns="76200" bIns="762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 smtClean="0"/>
                <a:t>Indicatori di anomalia</a:t>
              </a:r>
              <a:endParaRPr lang="it-IT" sz="1600" b="1" dirty="0"/>
            </a:p>
          </p:txBody>
        </p:sp>
      </p:grpSp>
      <p:grpSp>
        <p:nvGrpSpPr>
          <p:cNvPr id="3" name="Gruppo 11"/>
          <p:cNvGrpSpPr/>
          <p:nvPr/>
        </p:nvGrpSpPr>
        <p:grpSpPr>
          <a:xfrm>
            <a:off x="1414440" y="5214950"/>
            <a:ext cx="3071834" cy="1071570"/>
            <a:chOff x="303463" y="2440126"/>
            <a:chExt cx="2724184" cy="1028226"/>
          </a:xfrm>
          <a:scene3d>
            <a:camera prst="orthographicFront"/>
            <a:lightRig rig="flat" dir="t"/>
          </a:scene3d>
        </p:grpSpPr>
        <p:sp>
          <p:nvSpPr>
            <p:cNvPr id="13" name="Rettangolo arrotondato 12"/>
            <p:cNvSpPr/>
            <p:nvPr/>
          </p:nvSpPr>
          <p:spPr>
            <a:xfrm>
              <a:off x="303463" y="2440126"/>
              <a:ext cx="2724184" cy="1028226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4" name="Rettangolo 13"/>
            <p:cNvSpPr/>
            <p:nvPr/>
          </p:nvSpPr>
          <p:spPr>
            <a:xfrm>
              <a:off x="333579" y="2470242"/>
              <a:ext cx="2663952" cy="96799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76200" tIns="76200" rIns="76200" bIns="76200" spcCol="1270" anchor="ctr"/>
            <a:lstStyle/>
            <a:p>
              <a:pPr>
                <a:defRPr/>
              </a:pPr>
              <a:r>
                <a:rPr lang="it-IT" sz="1400" b="1" dirty="0" smtClean="0"/>
                <a:t>Da non sottovalutare:</a:t>
              </a:r>
              <a:endParaRPr lang="it-IT" sz="1400" b="1" dirty="0"/>
            </a:p>
            <a:p>
              <a:pPr marL="342900" indent="-342900">
                <a:buFont typeface="Arial" pitchFamily="34" charset="0"/>
                <a:buChar char="•"/>
                <a:defRPr/>
              </a:pPr>
              <a:r>
                <a:rPr lang="it-IT" sz="1400" b="1" dirty="0"/>
                <a:t>DECALOGO BANCA </a:t>
              </a:r>
              <a:r>
                <a:rPr lang="it-IT" sz="1400" b="1" dirty="0" smtClean="0"/>
                <a:t>ITALIA</a:t>
              </a:r>
            </a:p>
            <a:p>
              <a:pPr marL="342900" indent="-342900">
                <a:buFont typeface="Arial" pitchFamily="34" charset="0"/>
                <a:buChar char="•"/>
                <a:defRPr/>
              </a:pPr>
              <a:r>
                <a:rPr lang="it-IT" sz="1400" b="1" dirty="0" smtClean="0"/>
                <a:t>ISTRUZIONI UIC (All. C)</a:t>
              </a:r>
              <a:endParaRPr lang="it-IT" sz="1400" b="1" dirty="0"/>
            </a:p>
          </p:txBody>
        </p:sp>
      </p:grpSp>
      <p:grpSp>
        <p:nvGrpSpPr>
          <p:cNvPr id="4" name="Gruppo 14"/>
          <p:cNvGrpSpPr/>
          <p:nvPr/>
        </p:nvGrpSpPr>
        <p:grpSpPr>
          <a:xfrm>
            <a:off x="5072066" y="4500570"/>
            <a:ext cx="3071834" cy="571504"/>
            <a:chOff x="303463" y="2440126"/>
            <a:chExt cx="2724184" cy="1028226"/>
          </a:xfrm>
          <a:scene3d>
            <a:camera prst="orthographicFront"/>
            <a:lightRig rig="flat" dir="t"/>
          </a:scene3d>
        </p:grpSpPr>
        <p:sp>
          <p:nvSpPr>
            <p:cNvPr id="16" name="Rettangolo arrotondato 15"/>
            <p:cNvSpPr/>
            <p:nvPr/>
          </p:nvSpPr>
          <p:spPr>
            <a:xfrm>
              <a:off x="303463" y="2440126"/>
              <a:ext cx="2724184" cy="1028226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7" name="Rettangolo 16"/>
            <p:cNvSpPr/>
            <p:nvPr/>
          </p:nvSpPr>
          <p:spPr>
            <a:xfrm>
              <a:off x="333579" y="2470242"/>
              <a:ext cx="2663952" cy="96799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76200" tIns="76200" rIns="76200" bIns="762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 smtClean="0"/>
                <a:t>Indicatori di anomalia</a:t>
              </a:r>
              <a:endParaRPr lang="it-IT" sz="1600" b="1" dirty="0"/>
            </a:p>
          </p:txBody>
        </p:sp>
      </p:grp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44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SEGNALAZIONE E SEGRETO PROFESSIONALE</a:t>
            </a:r>
          </a:p>
        </p:txBody>
      </p:sp>
      <p:sp>
        <p:nvSpPr>
          <p:cNvPr id="15" name="AutoShape 2"/>
          <p:cNvSpPr>
            <a:spLocks noChangeArrowheads="1"/>
          </p:cNvSpPr>
          <p:nvPr/>
        </p:nvSpPr>
        <p:spPr bwMode="auto">
          <a:xfrm>
            <a:off x="5004048" y="2204864"/>
            <a:ext cx="3657600" cy="2438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kumimoji="1" lang="it-IT" sz="2000" b="1">
              <a:latin typeface="Arial Unicode MS" pitchFamily="34" charset="-128"/>
            </a:endParaRP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755576" y="2204864"/>
            <a:ext cx="3657600" cy="2438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kumimoji="1" lang="it-IT" sz="2800" b="1">
              <a:latin typeface="Arial Unicode MS" pitchFamily="34" charset="-128"/>
            </a:endParaRP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827584" y="2564904"/>
            <a:ext cx="35909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it-IT" b="1" u="sng" dirty="0">
                <a:solidFill>
                  <a:srgbClr val="FF0000"/>
                </a:solidFill>
                <a:latin typeface="Arial Unicode MS" pitchFamily="34" charset="-128"/>
              </a:rPr>
              <a:t>L’art. 200 del </a:t>
            </a:r>
            <a:r>
              <a:rPr kumimoji="1" lang="it-IT" b="1" u="sng" dirty="0" err="1">
                <a:solidFill>
                  <a:srgbClr val="FF0000"/>
                </a:solidFill>
                <a:latin typeface="Arial Unicode MS" pitchFamily="34" charset="-128"/>
              </a:rPr>
              <a:t>c.p.p.</a:t>
            </a:r>
            <a:r>
              <a:rPr kumimoji="1" lang="it-IT" b="1" u="sng" dirty="0">
                <a:solidFill>
                  <a:srgbClr val="FF0000"/>
                </a:solidFill>
                <a:latin typeface="Arial Unicode MS" pitchFamily="34" charset="-128"/>
              </a:rPr>
              <a:t>,</a:t>
            </a:r>
            <a:r>
              <a:rPr kumimoji="1" lang="it-IT" b="1" dirty="0">
                <a:solidFill>
                  <a:srgbClr val="FF0000"/>
                </a:solidFill>
                <a:latin typeface="Arial Unicode MS" pitchFamily="34" charset="-128"/>
              </a:rPr>
              <a:t> </a:t>
            </a:r>
            <a:r>
              <a:rPr kumimoji="1" lang="it-IT" b="1" dirty="0">
                <a:latin typeface="Arial Unicode MS" pitchFamily="34" charset="-128"/>
              </a:rPr>
              <a:t>prevede</a:t>
            </a:r>
            <a:br>
              <a:rPr kumimoji="1" lang="it-IT" b="1" dirty="0">
                <a:latin typeface="Arial Unicode MS" pitchFamily="34" charset="-128"/>
              </a:rPr>
            </a:br>
            <a:r>
              <a:rPr kumimoji="1" lang="it-IT" b="1" dirty="0">
                <a:latin typeface="Arial Unicode MS" pitchFamily="34" charset="-128"/>
              </a:rPr>
              <a:t>per gli avvocati, i notai </a:t>
            </a:r>
            <a:br>
              <a:rPr kumimoji="1" lang="it-IT" b="1" dirty="0">
                <a:latin typeface="Arial Unicode MS" pitchFamily="34" charset="-128"/>
              </a:rPr>
            </a:br>
            <a:r>
              <a:rPr kumimoji="1" lang="it-IT" b="1" dirty="0">
                <a:latin typeface="Arial Unicode MS" pitchFamily="34" charset="-128"/>
              </a:rPr>
              <a:t>ed altri professionisti </a:t>
            </a:r>
            <a:br>
              <a:rPr kumimoji="1" lang="it-IT" b="1" dirty="0">
                <a:latin typeface="Arial Unicode MS" pitchFamily="34" charset="-128"/>
              </a:rPr>
            </a:br>
            <a:r>
              <a:rPr kumimoji="1" lang="it-IT" b="1" dirty="0">
                <a:latin typeface="Arial Unicode MS" pitchFamily="34" charset="-128"/>
              </a:rPr>
              <a:t>la </a:t>
            </a:r>
            <a:r>
              <a:rPr kumimoji="1" lang="it-IT" b="1" u="sng" dirty="0">
                <a:latin typeface="Arial Unicode MS" pitchFamily="34" charset="-128"/>
              </a:rPr>
              <a:t>facoltà di astenersi dal deporre</a:t>
            </a:r>
            <a:r>
              <a:rPr kumimoji="1" lang="it-IT" b="1" dirty="0">
                <a:latin typeface="Arial Unicode MS" pitchFamily="34" charset="-128"/>
              </a:rPr>
              <a:t> su quanto hanno conosciuto per ragione della propria professione 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4932040" y="2276872"/>
            <a:ext cx="3581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1" lang="it-IT" b="1" u="sng" dirty="0">
                <a:latin typeface="Arial Unicode MS" pitchFamily="34" charset="-128"/>
              </a:rPr>
              <a:t>L’obbligo di segreto professionale</a:t>
            </a:r>
          </a:p>
          <a:p>
            <a:pPr algn="ctr"/>
            <a:r>
              <a:rPr kumimoji="1" lang="it-IT" b="1" dirty="0">
                <a:latin typeface="Arial Unicode MS" pitchFamily="34" charset="-128"/>
              </a:rPr>
              <a:t>è inoltre tutelato </a:t>
            </a:r>
            <a:r>
              <a:rPr kumimoji="1" lang="it-IT" b="1" u="sng" dirty="0">
                <a:solidFill>
                  <a:srgbClr val="FF0000"/>
                </a:solidFill>
                <a:latin typeface="Arial Unicode MS" pitchFamily="34" charset="-128"/>
              </a:rPr>
              <a:t>dall’art. 622 c.p</a:t>
            </a:r>
            <a:r>
              <a:rPr kumimoji="1" lang="it-IT" b="1" dirty="0">
                <a:solidFill>
                  <a:srgbClr val="FF0000"/>
                </a:solidFill>
                <a:latin typeface="Arial Unicode MS" pitchFamily="34" charset="-128"/>
              </a:rPr>
              <a:t>.</a:t>
            </a:r>
            <a:r>
              <a:rPr kumimoji="1" lang="it-IT" b="1" dirty="0">
                <a:latin typeface="Arial Unicode MS" pitchFamily="34" charset="-128"/>
              </a:rPr>
              <a:t> che punisce chiunque, </a:t>
            </a:r>
          </a:p>
          <a:p>
            <a:pPr algn="ctr"/>
            <a:r>
              <a:rPr kumimoji="1" lang="it-IT" b="1" dirty="0">
                <a:latin typeface="Arial Unicode MS" pitchFamily="34" charset="-128"/>
              </a:rPr>
              <a:t>avendo notizia per ragione della propria professione </a:t>
            </a:r>
          </a:p>
          <a:p>
            <a:pPr algn="ctr"/>
            <a:r>
              <a:rPr kumimoji="1" lang="it-IT" b="1" dirty="0">
                <a:latin typeface="Arial Unicode MS" pitchFamily="34" charset="-128"/>
              </a:rPr>
              <a:t>di un segreto, </a:t>
            </a:r>
          </a:p>
          <a:p>
            <a:pPr algn="ctr"/>
            <a:r>
              <a:rPr kumimoji="1" lang="it-IT" b="1" dirty="0">
                <a:latin typeface="Arial Unicode MS" pitchFamily="34" charset="-128"/>
              </a:rPr>
              <a:t>lo riveli senza giusta causa</a:t>
            </a:r>
            <a:endParaRPr kumimoji="1" lang="it-IT" sz="2400" b="1" dirty="0">
              <a:latin typeface="Arial Unicode MS" pitchFamily="34" charset="-128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45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187624" y="3645024"/>
            <a:ext cx="68167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it-IT" b="1" u="sng" dirty="0">
                <a:solidFill>
                  <a:srgbClr val="FF0000"/>
                </a:solidFill>
                <a:latin typeface="Arial Unicode MS" pitchFamily="34" charset="-128"/>
              </a:rPr>
              <a:t>Norme deontologiche - ODCEC</a:t>
            </a:r>
            <a:r>
              <a:rPr kumimoji="1" lang="it-IT" b="1" dirty="0">
                <a:solidFill>
                  <a:srgbClr val="FF0000"/>
                </a:solidFill>
                <a:latin typeface="Arial Unicode MS" pitchFamily="34" charset="-128"/>
              </a:rPr>
              <a:t> </a:t>
            </a:r>
            <a:r>
              <a:rPr kumimoji="1" lang="it-IT" b="1" dirty="0">
                <a:latin typeface="Arial Unicode MS" pitchFamily="34" charset="-128"/>
              </a:rPr>
              <a:t/>
            </a:r>
            <a:br>
              <a:rPr kumimoji="1" lang="it-IT" b="1" dirty="0">
                <a:latin typeface="Arial Unicode MS" pitchFamily="34" charset="-128"/>
              </a:rPr>
            </a:br>
            <a:r>
              <a:rPr kumimoji="1" lang="it-IT" b="1" dirty="0">
                <a:latin typeface="Arial Unicode MS" pitchFamily="34" charset="-128"/>
              </a:rPr>
              <a:t>Articolo 5 – Riservatezza Il dottore commercialista, oltre a rispettare </a:t>
            </a:r>
            <a:r>
              <a:rPr kumimoji="1" lang="it-IT" b="1" u="sng" dirty="0">
                <a:latin typeface="Arial Unicode MS" pitchFamily="34" charset="-128"/>
              </a:rPr>
              <a:t>l’obbligo del segreto professionale</a:t>
            </a:r>
            <a:r>
              <a:rPr kumimoji="1" lang="it-IT" b="1" dirty="0">
                <a:latin typeface="Arial Unicode MS" pitchFamily="34" charset="-128"/>
              </a:rPr>
              <a:t>, deve osservare un atteggiamento di riserbo in  relazione alle notizie apprese, sia nell’esercizio della professione che in via incidentale, anche ove queste riguardino la sfera personale del cliente o di coloro che sono al medesimo legati da vincoli familiari ed economici.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755576" y="764704"/>
            <a:ext cx="7500937" cy="237626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kumimoji="1" lang="it-IT" sz="2800" b="1">
              <a:latin typeface="Arial Unicode MS" pitchFamily="34" charset="-128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043608" y="1052736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Legge n. 12/1979</a:t>
            </a:r>
          </a:p>
          <a:p>
            <a:r>
              <a:rPr lang="it-IT" b="1" dirty="0" smtClean="0"/>
              <a:t>6. </a:t>
            </a:r>
            <a:r>
              <a:rPr lang="it-IT" b="1" i="1" dirty="0" smtClean="0"/>
              <a:t>Obbligo del segreto professionale.</a:t>
            </a:r>
          </a:p>
          <a:p>
            <a:r>
              <a:rPr lang="it-IT" dirty="0" smtClean="0"/>
              <a:t>Il consulente del lavoro ha l'obbligo del segreto professionale. Nei suoi confronti si applica l'articolo 351 del codice di procedura penale.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46</a:t>
            </a:fld>
            <a:endParaRPr lang="it-IT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SEGNALAZIONE E SEGRETO PROFESSIONALE</a:t>
            </a:r>
          </a:p>
        </p:txBody>
      </p:sp>
      <p:graphicFrame>
        <p:nvGraphicFramePr>
          <p:cNvPr id="51216" name="Group 16"/>
          <p:cNvGraphicFramePr>
            <a:graphicFrameLocks noGrp="1"/>
          </p:cNvGraphicFramePr>
          <p:nvPr/>
        </p:nvGraphicFramePr>
        <p:xfrm>
          <a:off x="323850" y="1428750"/>
          <a:ext cx="8640763" cy="4929188"/>
        </p:xfrm>
        <a:graphic>
          <a:graphicData uri="http://schemas.openxmlformats.org/drawingml/2006/table">
            <a:tbl>
              <a:tblPr/>
              <a:tblGrid>
                <a:gridCol w="4321175"/>
                <a:gridCol w="4319588"/>
              </a:tblGrid>
              <a:tr h="30813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Articolo 41 Dlgs 231/2007</a:t>
                      </a:r>
                      <a:endParaRPr kumimoji="0" lang="it-IT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6. </a:t>
                      </a: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Le segnalazioni di operazioni sospette,  effettuate ai sensi e per gli effetti del presente capo, </a:t>
                      </a: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non costituiscono violazione degli obblighi di segretezza, del segreto professionale </a:t>
                      </a: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o di eventuali restrizioni alla comunicazione di informazioni imposte in sede contrattuale o da disposizioni legislative, regolamentari o amministrative e,  </a:t>
                      </a: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se poste in essere per le</a:t>
                      </a: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finalità ivi previste</a:t>
                      </a: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 in </a:t>
                      </a: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buona fede</a:t>
                      </a: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non comportano responsabilità di alcun tipo.</a:t>
                      </a:r>
                      <a:endParaRPr kumimoji="0" lang="it-IT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43641" marR="436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Vecchio Provvedimento UIC</a:t>
                      </a:r>
                      <a:endParaRPr kumimoji="0" lang="it-IT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Le segnalazioni effettuate ai sensi e per gli effetti dell’articolo 3 della legge antiriciclaggio non costituiscono violazione di obblighi di segretezza (</a:t>
                      </a:r>
                      <a:r>
                        <a:rPr kumimoji="0" lang="it-IT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segreto professionale</a:t>
                      </a: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)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e, se poste in essere in buona fede e per le finalità ivi previste, non comportano responsabilità di alcun tipo (civile, penale, amministrativa) per i liberi professionisti ovvero per i loro dipendenti o collaboratori.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43641" marR="436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8478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Le disposizioni a garanzia del segnalante si estendono agli atti connessi alla segnalazione e all’attività di approfondimento. In particolare, nessuna responsabilità deriva dall’esecuzione dell’obbligo di sospendere le operazioni segnalate in ottemperanza di apposito provvedimento dell’UIC.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43641" marR="4364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47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1900" b="1">
                <a:solidFill>
                  <a:srgbClr val="002060"/>
                </a:solidFill>
              </a:rPr>
              <a:t>ESENZIONE DELL’OBBLIGO DI SEGNALAZIONE – Art. 12, co. 2</a:t>
            </a:r>
          </a:p>
        </p:txBody>
      </p:sp>
      <p:graphicFrame>
        <p:nvGraphicFramePr>
          <p:cNvPr id="7" name="Diagramma 6"/>
          <p:cNvGraphicFramePr/>
          <p:nvPr/>
        </p:nvGraphicFramePr>
        <p:xfrm>
          <a:off x="1524000" y="1000108"/>
          <a:ext cx="609600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ttangolo 7"/>
          <p:cNvSpPr/>
          <p:nvPr/>
        </p:nvSpPr>
        <p:spPr>
          <a:xfrm rot="5400000">
            <a:off x="6027240" y="3473959"/>
            <a:ext cx="45939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DIRITTO-DOVERE</a:t>
            </a:r>
          </a:p>
        </p:txBody>
      </p:sp>
      <p:sp>
        <p:nvSpPr>
          <p:cNvPr id="9" name="Rettangolo 8"/>
          <p:cNvSpPr/>
          <p:nvPr/>
        </p:nvSpPr>
        <p:spPr>
          <a:xfrm rot="16200000">
            <a:off x="-1545188" y="3473959"/>
            <a:ext cx="45939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DIRITTO-DOVERE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48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QUANDO EFFETTUARE LE SEGNALAZIONI ALL’UIF </a:t>
            </a:r>
            <a:r>
              <a:rPr lang="it-IT" sz="1600" b="1">
                <a:solidFill>
                  <a:srgbClr val="002060"/>
                </a:solidFill>
              </a:rPr>
              <a:t>(art. 41, co. 4)</a:t>
            </a:r>
            <a:endParaRPr lang="it-IT" sz="2000" b="1">
              <a:solidFill>
                <a:srgbClr val="002060"/>
              </a:solidFill>
            </a:endParaRPr>
          </a:p>
        </p:txBody>
      </p:sp>
      <p:pic>
        <p:nvPicPr>
          <p:cNvPr id="53252" name="Immagine 4" descr="Lett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107156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CasellaDiTesto 5"/>
          <p:cNvSpPr txBox="1">
            <a:spLocks noChangeArrowheads="1"/>
          </p:cNvSpPr>
          <p:nvPr/>
        </p:nvSpPr>
        <p:spPr bwMode="auto">
          <a:xfrm>
            <a:off x="433388" y="2286000"/>
            <a:ext cx="12969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1100" b="1"/>
              <a:t>SEGNALAZIONE</a:t>
            </a:r>
          </a:p>
          <a:p>
            <a:pPr algn="ctr"/>
            <a:r>
              <a:rPr lang="it-IT" sz="1100" b="1"/>
              <a:t>ALL’UIF</a:t>
            </a:r>
          </a:p>
        </p:txBody>
      </p:sp>
      <p:graphicFrame>
        <p:nvGraphicFramePr>
          <p:cNvPr id="8" name="Diagramma 7"/>
          <p:cNvGraphicFramePr/>
          <p:nvPr/>
        </p:nvGraphicFramePr>
        <p:xfrm>
          <a:off x="3929058" y="1477482"/>
          <a:ext cx="5000660" cy="2237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4" name="Connettore 2 13"/>
          <p:cNvCxnSpPr/>
          <p:nvPr/>
        </p:nvCxnSpPr>
        <p:spPr>
          <a:xfrm>
            <a:off x="1857375" y="1714500"/>
            <a:ext cx="2643188" cy="1588"/>
          </a:xfrm>
          <a:prstGeom prst="straightConnector1">
            <a:avLst/>
          </a:prstGeom>
          <a:ln w="38100">
            <a:solidFill>
              <a:srgbClr val="8E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56" name="CasellaDiTesto 14"/>
          <p:cNvSpPr txBox="1">
            <a:spLocks noChangeArrowheads="1"/>
          </p:cNvSpPr>
          <p:nvPr/>
        </p:nvSpPr>
        <p:spPr bwMode="auto">
          <a:xfrm>
            <a:off x="2441575" y="1476375"/>
            <a:ext cx="130175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1400" b="1"/>
              <a:t>SONO</a:t>
            </a:r>
          </a:p>
          <a:p>
            <a:pPr algn="ctr"/>
            <a:r>
              <a:rPr lang="it-IT" sz="1400" b="1"/>
              <a:t>EFFETTUATE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801688" y="4000500"/>
            <a:ext cx="771525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it-IT" sz="2000"/>
              <a:t>Il professionista tenuto alla segnalazione ha </a:t>
            </a:r>
            <a:r>
              <a:rPr lang="it-IT" sz="2000" b="1"/>
              <a:t>l’obbligo di astenersi </a:t>
            </a:r>
            <a:r>
              <a:rPr lang="it-IT" sz="2000"/>
              <a:t>dal compiere l’operazione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785813" y="4857750"/>
            <a:ext cx="7858125" cy="1311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it-IT" sz="2000" dirty="0"/>
              <a:t>Le segnalazioni di operazioni sospette </a:t>
            </a:r>
            <a:r>
              <a:rPr lang="it-IT" sz="2000" b="1" dirty="0"/>
              <a:t>non costituiscono violazione degli obblighi di segretezza, del segreto professionale</a:t>
            </a:r>
            <a:r>
              <a:rPr lang="it-IT" sz="2000" dirty="0"/>
              <a:t> e, </a:t>
            </a:r>
            <a:r>
              <a:rPr lang="it-IT" sz="2000" dirty="0">
                <a:solidFill>
                  <a:srgbClr val="A20000"/>
                </a:solidFill>
              </a:rPr>
              <a:t>se poste in essere per le finalità ivi previste e in buona fede</a:t>
            </a:r>
            <a:r>
              <a:rPr lang="it-IT" sz="2000" dirty="0"/>
              <a:t>, </a:t>
            </a:r>
            <a:r>
              <a:rPr lang="it-IT" sz="2000" b="1" dirty="0"/>
              <a:t>non comportano responsabilità di alcun tipo</a:t>
            </a:r>
            <a:r>
              <a:rPr lang="it-IT" sz="2000" dirty="0"/>
              <a:t>.</a:t>
            </a:r>
          </a:p>
        </p:txBody>
      </p:sp>
      <p:pic>
        <p:nvPicPr>
          <p:cNvPr id="53259" name="Immagine 17" descr="133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63" y="4071938"/>
            <a:ext cx="3619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60" name="Immagine 18" descr="133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63" y="4940300"/>
            <a:ext cx="3619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49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75284C9C-A21F-4BBE-BDE6-5C9208D34613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539552" y="404664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PROFESSIONISTI INTERESSATI </a:t>
            </a:r>
            <a:r>
              <a:rPr lang="it-IT" sz="2000" dirty="0" smtClean="0">
                <a:solidFill>
                  <a:srgbClr val="002060"/>
                </a:solidFill>
              </a:rPr>
              <a:t>(</a:t>
            </a:r>
            <a:r>
              <a:rPr lang="it-IT" sz="2000" dirty="0" err="1" smtClean="0">
                <a:solidFill>
                  <a:srgbClr val="002060"/>
                </a:solidFill>
              </a:rPr>
              <a:t>ax</a:t>
            </a:r>
            <a:r>
              <a:rPr lang="it-IT" sz="2000" dirty="0" smtClean="0">
                <a:solidFill>
                  <a:srgbClr val="002060"/>
                </a:solidFill>
              </a:rPr>
              <a:t> art.12, </a:t>
            </a:r>
            <a:r>
              <a:rPr lang="it-IT" sz="2000" dirty="0" err="1" smtClean="0">
                <a:solidFill>
                  <a:srgbClr val="002060"/>
                </a:solidFill>
              </a:rPr>
              <a:t>co</a:t>
            </a:r>
            <a:r>
              <a:rPr lang="it-IT" sz="2000" dirty="0" smtClean="0">
                <a:solidFill>
                  <a:srgbClr val="002060"/>
                </a:solidFill>
              </a:rPr>
              <a:t>. 1)</a:t>
            </a:r>
            <a:endParaRPr lang="it-IT" sz="2000" dirty="0">
              <a:solidFill>
                <a:srgbClr val="00206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95536" y="908720"/>
            <a:ext cx="8326437" cy="56477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1900" dirty="0"/>
              <a:t>Ai fini del D.Lgs. 231/2007 per professionisti si intendono:</a:t>
            </a:r>
          </a:p>
          <a:p>
            <a:pPr>
              <a:defRPr/>
            </a:pPr>
            <a:endParaRPr lang="it-IT" sz="1900" dirty="0"/>
          </a:p>
          <a:p>
            <a:pPr marL="342900" indent="-342900">
              <a:buFontTx/>
              <a:buAutoNum type="alphaLcParenR"/>
              <a:defRPr/>
            </a:pPr>
            <a:r>
              <a:rPr lang="it-IT" sz="1900" b="1" dirty="0"/>
              <a:t>i</a:t>
            </a:r>
            <a:r>
              <a:rPr lang="it-IT" sz="1900" dirty="0"/>
              <a:t> soggetti iscritti nell’albo </a:t>
            </a:r>
            <a:r>
              <a:rPr lang="it-IT" sz="1900" dirty="0" smtClean="0"/>
              <a:t>dei </a:t>
            </a:r>
            <a:r>
              <a:rPr lang="it-IT" sz="1900" b="1" dirty="0"/>
              <a:t>dottori commercialisti </a:t>
            </a:r>
            <a:r>
              <a:rPr lang="it-IT" sz="1900" dirty="0"/>
              <a:t>e </a:t>
            </a:r>
            <a:r>
              <a:rPr lang="it-IT" sz="1900" dirty="0" smtClean="0"/>
              <a:t>degli esperti contabili e nell’albo </a:t>
            </a:r>
            <a:r>
              <a:rPr lang="it-IT" sz="1900" dirty="0"/>
              <a:t>dei </a:t>
            </a:r>
            <a:r>
              <a:rPr lang="it-IT" sz="1900" b="1" dirty="0"/>
              <a:t>consulenti del lavoro</a:t>
            </a:r>
            <a:r>
              <a:rPr lang="it-IT" sz="1900" dirty="0"/>
              <a:t>; </a:t>
            </a:r>
          </a:p>
          <a:p>
            <a:pPr marL="342900" indent="-342900">
              <a:buFontTx/>
              <a:buAutoNum type="alphaLcParenR"/>
              <a:defRPr/>
            </a:pPr>
            <a:endParaRPr lang="it-IT" sz="1900" dirty="0"/>
          </a:p>
          <a:p>
            <a:pPr marL="342900" indent="-342900">
              <a:buFontTx/>
              <a:buAutoNum type="alphaLcParenR"/>
              <a:defRPr/>
            </a:pPr>
            <a:r>
              <a:rPr lang="it-IT" sz="1900" b="1" dirty="0"/>
              <a:t>ogni altro soggetto che rende i servizi </a:t>
            </a:r>
            <a:r>
              <a:rPr lang="it-IT" sz="1900" dirty="0"/>
              <a:t>forniti da periti, consulenti e altri soggetti che svolgono in maniera </a:t>
            </a:r>
            <a:r>
              <a:rPr lang="it-IT" sz="1900" dirty="0" smtClean="0"/>
              <a:t>professionale, anche nei confronti dei propri associati o iscritti, </a:t>
            </a:r>
            <a:r>
              <a:rPr lang="it-IT" sz="1900" dirty="0"/>
              <a:t>attività in materia di contabilità e </a:t>
            </a:r>
            <a:r>
              <a:rPr lang="it-IT" sz="1900" dirty="0" smtClean="0"/>
              <a:t>tributi, ivi compresi associazioni di categoria di imprenditori e commercianti, CAF e patronati;</a:t>
            </a:r>
            <a:endParaRPr lang="it-IT" sz="1900" dirty="0"/>
          </a:p>
          <a:p>
            <a:pPr marL="342900" indent="-342900">
              <a:buFontTx/>
              <a:buAutoNum type="alphaLcParenR"/>
              <a:defRPr/>
            </a:pPr>
            <a:endParaRPr lang="it-IT" sz="1900" dirty="0"/>
          </a:p>
          <a:p>
            <a:pPr marL="342900" indent="-342900">
              <a:buFontTx/>
              <a:buAutoNum type="alphaLcParenR"/>
              <a:defRPr/>
            </a:pPr>
            <a:r>
              <a:rPr lang="it-IT" sz="1900" b="1" dirty="0"/>
              <a:t>i notai e gli avvocati </a:t>
            </a:r>
            <a:r>
              <a:rPr lang="it-IT" sz="1900" dirty="0"/>
              <a:t>quando, in nome o per conto dei propri clienti, compiono qualsiasi operazione di natura finanziaria o immobiliare e quando assistono i propri clienti nella predisposizione </a:t>
            </a:r>
            <a:r>
              <a:rPr lang="it-IT" sz="1900" dirty="0" smtClean="0"/>
              <a:t>o nella realizzazione di determinate operazioni; </a:t>
            </a:r>
            <a:endParaRPr lang="it-IT" sz="1900" dirty="0"/>
          </a:p>
          <a:p>
            <a:pPr marL="342900" indent="-342900">
              <a:buFontTx/>
              <a:buAutoNum type="alphaLcParenR"/>
              <a:defRPr/>
            </a:pPr>
            <a:endParaRPr lang="it-IT" sz="1900" dirty="0"/>
          </a:p>
          <a:p>
            <a:pPr marL="342900" indent="-342900">
              <a:buFontTx/>
              <a:buAutoNum type="alphaLcParenR"/>
              <a:defRPr/>
            </a:pPr>
            <a:r>
              <a:rPr lang="it-IT" sz="1900" b="1" dirty="0"/>
              <a:t>i prestatori di servizi </a:t>
            </a:r>
            <a:r>
              <a:rPr lang="it-IT" sz="1900" dirty="0"/>
              <a:t>relativi a società e trust ad esclusione dei soggetti indicati dalle lettere a), b) e c) </a:t>
            </a:r>
            <a:r>
              <a:rPr lang="it-IT" sz="1600" i="1" dirty="0">
                <a:solidFill>
                  <a:srgbClr val="002060"/>
                </a:solidFill>
              </a:rPr>
              <a:t>[vedi definizione art. 1, </a:t>
            </a:r>
            <a:r>
              <a:rPr lang="it-IT" sz="1600" i="1" dirty="0" err="1">
                <a:solidFill>
                  <a:srgbClr val="002060"/>
                </a:solidFill>
              </a:rPr>
              <a:t>co</a:t>
            </a:r>
            <a:r>
              <a:rPr lang="it-IT" sz="1600" i="1" dirty="0">
                <a:solidFill>
                  <a:srgbClr val="002060"/>
                </a:solidFill>
              </a:rPr>
              <a:t>. 2 lett. p)]</a:t>
            </a:r>
            <a:endParaRPr lang="it-IT" sz="1900" i="1" dirty="0">
              <a:solidFill>
                <a:srgbClr val="002060"/>
              </a:solidFill>
            </a:endParaRPr>
          </a:p>
          <a:p>
            <a:pPr>
              <a:defRPr/>
            </a:pPr>
            <a:endParaRPr lang="it-IT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500063" y="428625"/>
            <a:ext cx="8215312" cy="428625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PROCESSO DI SEGNALAZIONE ALL’UIF (art. 43)</a:t>
            </a:r>
          </a:p>
        </p:txBody>
      </p:sp>
      <p:grpSp>
        <p:nvGrpSpPr>
          <p:cNvPr id="2" name="Gruppo 5"/>
          <p:cNvGrpSpPr/>
          <p:nvPr/>
        </p:nvGrpSpPr>
        <p:grpSpPr>
          <a:xfrm>
            <a:off x="3044908" y="1142984"/>
            <a:ext cx="3058387" cy="691818"/>
            <a:chOff x="3118181" y="304"/>
            <a:chExt cx="1383636" cy="691818"/>
          </a:xfrm>
          <a:scene3d>
            <a:camera prst="orthographicFront"/>
            <a:lightRig rig="flat" dir="t"/>
          </a:scene3d>
        </p:grpSpPr>
        <p:sp>
          <p:nvSpPr>
            <p:cNvPr id="14" name="Rettangolo 13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ttangolo 14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olidFill>
              <a:srgbClr val="FF0000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b="1" dirty="0"/>
                <a:t>OBBLIGO </a:t>
              </a:r>
              <a:r>
                <a:rPr lang="it-IT" sz="1400" b="1" dirty="0" err="1"/>
                <a:t>DI</a:t>
              </a:r>
              <a:r>
                <a:rPr lang="it-IT" sz="1400" b="1" dirty="0"/>
                <a:t> SEGNALAZIONE OPERAZIONE SOSPETTA</a:t>
              </a:r>
            </a:p>
          </p:txBody>
        </p:sp>
      </p:grpSp>
      <p:grpSp>
        <p:nvGrpSpPr>
          <p:cNvPr id="3" name="Gruppo 6"/>
          <p:cNvGrpSpPr/>
          <p:nvPr/>
        </p:nvGrpSpPr>
        <p:grpSpPr>
          <a:xfrm>
            <a:off x="1000100" y="2071678"/>
            <a:ext cx="2143140" cy="691818"/>
            <a:chOff x="2281081" y="982686"/>
            <a:chExt cx="1383636" cy="691818"/>
          </a:xfrm>
          <a:solidFill>
            <a:srgbClr val="92D050"/>
          </a:solidFill>
          <a:scene3d>
            <a:camera prst="orthographicFront"/>
            <a:lightRig rig="flat" dir="t"/>
          </a:scene3d>
        </p:grpSpPr>
        <p:sp>
          <p:nvSpPr>
            <p:cNvPr id="12" name="Rettangolo 11"/>
            <p:cNvSpPr/>
            <p:nvPr/>
          </p:nvSpPr>
          <p:spPr>
            <a:xfrm>
              <a:off x="2281081" y="982686"/>
              <a:ext cx="1383636" cy="691818"/>
            </a:xfrm>
            <a:prstGeom prst="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ttangolo 12"/>
            <p:cNvSpPr/>
            <p:nvPr/>
          </p:nvSpPr>
          <p:spPr>
            <a:xfrm>
              <a:off x="2281081" y="982686"/>
              <a:ext cx="1383636" cy="69181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200" dirty="0"/>
                <a:t>RICICLAGGIO</a:t>
              </a:r>
            </a:p>
          </p:txBody>
        </p:sp>
      </p:grpSp>
      <p:grpSp>
        <p:nvGrpSpPr>
          <p:cNvPr id="4" name="Gruppo 7"/>
          <p:cNvGrpSpPr/>
          <p:nvPr/>
        </p:nvGrpSpPr>
        <p:grpSpPr>
          <a:xfrm>
            <a:off x="6012160" y="2132856"/>
            <a:ext cx="2143140" cy="691818"/>
            <a:chOff x="3955281" y="982686"/>
            <a:chExt cx="1383636" cy="691818"/>
          </a:xfrm>
          <a:solidFill>
            <a:srgbClr val="92D050"/>
          </a:solidFill>
          <a:scene3d>
            <a:camera prst="orthographicFront"/>
            <a:lightRig rig="flat" dir="t"/>
          </a:scene3d>
        </p:grpSpPr>
        <p:sp>
          <p:nvSpPr>
            <p:cNvPr id="10" name="Rettangolo 9"/>
            <p:cNvSpPr/>
            <p:nvPr/>
          </p:nvSpPr>
          <p:spPr>
            <a:xfrm>
              <a:off x="3955281" y="982686"/>
              <a:ext cx="1383636" cy="691818"/>
            </a:xfrm>
            <a:prstGeom prst="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ttangolo 10"/>
            <p:cNvSpPr/>
            <p:nvPr/>
          </p:nvSpPr>
          <p:spPr>
            <a:xfrm>
              <a:off x="3955281" y="982686"/>
              <a:ext cx="1383636" cy="69181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200" dirty="0"/>
                <a:t>FINANZIAMENTO DEL TERRORISMO</a:t>
              </a:r>
            </a:p>
          </p:txBody>
        </p:sp>
      </p:grpSp>
      <p:grpSp>
        <p:nvGrpSpPr>
          <p:cNvPr id="5" name="Gruppo 15"/>
          <p:cNvGrpSpPr/>
          <p:nvPr/>
        </p:nvGrpSpPr>
        <p:grpSpPr>
          <a:xfrm>
            <a:off x="3286116" y="3594438"/>
            <a:ext cx="2500330" cy="691818"/>
            <a:chOff x="3118181" y="304"/>
            <a:chExt cx="1383636" cy="691818"/>
          </a:xfrm>
          <a:scene3d>
            <a:camera prst="orthographicFront"/>
            <a:lightRig rig="flat" dir="t"/>
          </a:scene3d>
        </p:grpSpPr>
        <p:sp>
          <p:nvSpPr>
            <p:cNvPr id="17" name="Rettangolo 16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ttangolo 17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olidFill>
              <a:srgbClr val="FF0000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SENZA RITARDO</a:t>
              </a:r>
            </a:p>
          </p:txBody>
        </p:sp>
      </p:grpSp>
      <p:grpSp>
        <p:nvGrpSpPr>
          <p:cNvPr id="6" name="Gruppo 18"/>
          <p:cNvGrpSpPr/>
          <p:nvPr/>
        </p:nvGrpSpPr>
        <p:grpSpPr>
          <a:xfrm>
            <a:off x="1000100" y="4714884"/>
            <a:ext cx="2143140" cy="691818"/>
            <a:chOff x="2281081" y="982686"/>
            <a:chExt cx="1383636" cy="691818"/>
          </a:xfrm>
          <a:solidFill>
            <a:srgbClr val="0070C0"/>
          </a:solidFill>
          <a:scene3d>
            <a:camera prst="orthographicFront"/>
            <a:lightRig rig="flat" dir="t"/>
          </a:scene3d>
        </p:grpSpPr>
        <p:sp>
          <p:nvSpPr>
            <p:cNvPr id="23" name="Rettangolo 22"/>
            <p:cNvSpPr/>
            <p:nvPr/>
          </p:nvSpPr>
          <p:spPr>
            <a:xfrm>
              <a:off x="2281081" y="982686"/>
              <a:ext cx="1383636" cy="691818"/>
            </a:xfrm>
            <a:prstGeom prst="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ettangolo 23"/>
            <p:cNvSpPr/>
            <p:nvPr/>
          </p:nvSpPr>
          <p:spPr>
            <a:xfrm>
              <a:off x="2281081" y="982686"/>
              <a:ext cx="1383636" cy="69181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UIF</a:t>
              </a:r>
            </a:p>
          </p:txBody>
        </p:sp>
      </p:grpSp>
      <p:grpSp>
        <p:nvGrpSpPr>
          <p:cNvPr id="7" name="Gruppo 24"/>
          <p:cNvGrpSpPr/>
          <p:nvPr/>
        </p:nvGrpSpPr>
        <p:grpSpPr>
          <a:xfrm>
            <a:off x="6000760" y="4714884"/>
            <a:ext cx="2143140" cy="691818"/>
            <a:chOff x="2281081" y="982686"/>
            <a:chExt cx="1383636" cy="691818"/>
          </a:xfrm>
          <a:scene3d>
            <a:camera prst="orthographicFront"/>
            <a:lightRig rig="flat" dir="t"/>
          </a:scene3d>
        </p:grpSpPr>
        <p:sp>
          <p:nvSpPr>
            <p:cNvPr id="26" name="Rettangolo 25"/>
            <p:cNvSpPr/>
            <p:nvPr/>
          </p:nvSpPr>
          <p:spPr>
            <a:xfrm>
              <a:off x="2281081" y="982686"/>
              <a:ext cx="1383636" cy="691818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ettangolo 26"/>
            <p:cNvSpPr/>
            <p:nvPr/>
          </p:nvSpPr>
          <p:spPr>
            <a:xfrm>
              <a:off x="2281081" y="982686"/>
              <a:ext cx="1383636" cy="691818"/>
            </a:xfrm>
            <a:prstGeom prst="rect">
              <a:avLst/>
            </a:prstGeom>
            <a:solidFill>
              <a:srgbClr val="0070C0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ORDINI</a:t>
              </a:r>
              <a:br>
                <a:rPr lang="it-IT" sz="1600" b="1" dirty="0"/>
              </a:br>
              <a:r>
                <a:rPr lang="it-IT" sz="1600" b="1" dirty="0"/>
                <a:t>PROFESSIONALI</a:t>
              </a:r>
            </a:p>
          </p:txBody>
        </p:sp>
      </p:grpSp>
      <p:cxnSp>
        <p:nvCxnSpPr>
          <p:cNvPr id="29" name="Forma 28"/>
          <p:cNvCxnSpPr>
            <a:stCxn id="14" idx="1"/>
            <a:endCxn id="13" idx="0"/>
          </p:cNvCxnSpPr>
          <p:nvPr/>
        </p:nvCxnSpPr>
        <p:spPr>
          <a:xfrm rot="10800000" flipV="1">
            <a:off x="2071688" y="1489075"/>
            <a:ext cx="973137" cy="582613"/>
          </a:xfrm>
          <a:prstGeom prst="bentConnector2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Forma 29"/>
          <p:cNvCxnSpPr>
            <a:stCxn id="15" idx="3"/>
            <a:endCxn id="10" idx="0"/>
          </p:cNvCxnSpPr>
          <p:nvPr/>
        </p:nvCxnSpPr>
        <p:spPr>
          <a:xfrm>
            <a:off x="6103295" y="1488893"/>
            <a:ext cx="980435" cy="643963"/>
          </a:xfrm>
          <a:prstGeom prst="bentConnector2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Forma 32"/>
          <p:cNvCxnSpPr>
            <a:stCxn id="13" idx="2"/>
            <a:endCxn id="17" idx="0"/>
          </p:cNvCxnSpPr>
          <p:nvPr/>
        </p:nvCxnSpPr>
        <p:spPr>
          <a:xfrm rot="16200000" flipH="1">
            <a:off x="2888457" y="1947069"/>
            <a:ext cx="830262" cy="2463800"/>
          </a:xfrm>
          <a:prstGeom prst="bentConnector3">
            <a:avLst>
              <a:gd name="adj1" fmla="val 50000"/>
            </a:avLst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Forma 32"/>
          <p:cNvCxnSpPr>
            <a:stCxn id="11" idx="2"/>
            <a:endCxn id="18" idx="0"/>
          </p:cNvCxnSpPr>
          <p:nvPr/>
        </p:nvCxnSpPr>
        <p:spPr>
          <a:xfrm rot="5400000">
            <a:off x="5425124" y="1935832"/>
            <a:ext cx="769764" cy="2547449"/>
          </a:xfrm>
          <a:prstGeom prst="bentConnector3">
            <a:avLst>
              <a:gd name="adj1" fmla="val 50000"/>
            </a:avLst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Forma 40"/>
          <p:cNvCxnSpPr>
            <a:stCxn id="17" idx="1"/>
            <a:endCxn id="24" idx="0"/>
          </p:cNvCxnSpPr>
          <p:nvPr/>
        </p:nvCxnSpPr>
        <p:spPr>
          <a:xfrm rot="10800000" flipV="1">
            <a:off x="2071688" y="3940175"/>
            <a:ext cx="1214437" cy="774700"/>
          </a:xfrm>
          <a:prstGeom prst="bentConnector2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Forma 43"/>
          <p:cNvCxnSpPr>
            <a:stCxn id="17" idx="3"/>
            <a:endCxn id="26" idx="0"/>
          </p:cNvCxnSpPr>
          <p:nvPr/>
        </p:nvCxnSpPr>
        <p:spPr>
          <a:xfrm>
            <a:off x="5786438" y="3940175"/>
            <a:ext cx="1285875" cy="774700"/>
          </a:xfrm>
          <a:prstGeom prst="bentConnector2">
            <a:avLst/>
          </a:prstGeom>
          <a:ln w="57150">
            <a:solidFill>
              <a:srgbClr val="0070C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Forma 46"/>
          <p:cNvCxnSpPr>
            <a:stCxn id="26" idx="2"/>
            <a:endCxn id="23" idx="2"/>
          </p:cNvCxnSpPr>
          <p:nvPr/>
        </p:nvCxnSpPr>
        <p:spPr>
          <a:xfrm rot="5400000">
            <a:off x="4572000" y="2905126"/>
            <a:ext cx="1587" cy="5002212"/>
          </a:xfrm>
          <a:prstGeom prst="bentConnector3">
            <a:avLst>
              <a:gd name="adj1" fmla="val 37258828"/>
            </a:avLst>
          </a:prstGeom>
          <a:ln w="57150">
            <a:solidFill>
              <a:srgbClr val="0070C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289" name="CasellaDiTesto 50"/>
          <p:cNvSpPr txBox="1">
            <a:spLocks noChangeArrowheads="1"/>
          </p:cNvSpPr>
          <p:nvPr/>
        </p:nvSpPr>
        <p:spPr bwMode="auto">
          <a:xfrm>
            <a:off x="3367088" y="5768975"/>
            <a:ext cx="2403475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 sz="1200" b="1"/>
              <a:t>TRASMESSA SENZA</a:t>
            </a:r>
          </a:p>
          <a:p>
            <a:pPr algn="ctr"/>
            <a:r>
              <a:rPr lang="it-IT" sz="1200" b="1"/>
              <a:t>EVIDENZA DEL SEGNALANTE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7358063" y="5316538"/>
            <a:ext cx="1474787" cy="682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/>
            <a:r>
              <a:rPr lang="it-IT" sz="1200" b="1">
                <a:solidFill>
                  <a:srgbClr val="000000"/>
                </a:solidFill>
                <a:latin typeface="Tahoma" pitchFamily="34" charset="0"/>
              </a:rPr>
              <a:t>Da individuarsi con apposito decreto</a:t>
            </a:r>
          </a:p>
        </p:txBody>
      </p:sp>
      <p:sp>
        <p:nvSpPr>
          <p:cNvPr id="32" name="Segnaposto numero diapositiva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50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 bwMode="auto">
          <a:xfrm>
            <a:off x="1543050" y="979488"/>
            <a:ext cx="6472238" cy="2801937"/>
          </a:xfrm>
          <a:prstGeom prst="rect">
            <a:avLst/>
          </a:prstGeom>
          <a:solidFill>
            <a:srgbClr val="F8F8F8"/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it-IT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583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1071563"/>
            <a:ext cx="521493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uppo 15"/>
          <p:cNvGrpSpPr/>
          <p:nvPr/>
        </p:nvGrpSpPr>
        <p:grpSpPr>
          <a:xfrm>
            <a:off x="7143768" y="214290"/>
            <a:ext cx="1785950" cy="687486"/>
            <a:chOff x="3118181" y="304"/>
            <a:chExt cx="1383636" cy="691818"/>
          </a:xfrm>
          <a:scene3d>
            <a:camera prst="orthographicFront"/>
            <a:lightRig rig="flat" dir="t"/>
          </a:scene3d>
        </p:grpSpPr>
        <p:sp>
          <p:nvSpPr>
            <p:cNvPr id="52" name="Rettangolo 51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ettangolo 53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olidFill>
              <a:srgbClr val="FF0000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ASPETTI</a:t>
              </a:r>
            </a:p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 OPERATIVI</a:t>
              </a:r>
            </a:p>
          </p:txBody>
        </p:sp>
      </p:grp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290513" y="201613"/>
            <a:ext cx="6572250" cy="687387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COME SEGNALARE LE OPERAZIONI SOSPETTE</a:t>
            </a:r>
          </a:p>
        </p:txBody>
      </p:sp>
      <p:sp>
        <p:nvSpPr>
          <p:cNvPr id="7" name="Rettangolo 6"/>
          <p:cNvSpPr/>
          <p:nvPr/>
        </p:nvSpPr>
        <p:spPr bwMode="auto">
          <a:xfrm>
            <a:off x="1543050" y="4991100"/>
            <a:ext cx="6472238" cy="1652588"/>
          </a:xfrm>
          <a:prstGeom prst="rect">
            <a:avLst/>
          </a:prstGeom>
          <a:solidFill>
            <a:srgbClr val="F8F8F8"/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it-IT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8" name="Rettangolo 7"/>
          <p:cNvSpPr/>
          <p:nvPr/>
        </p:nvSpPr>
        <p:spPr bwMode="auto">
          <a:xfrm>
            <a:off x="1544638" y="3848100"/>
            <a:ext cx="6470650" cy="1062038"/>
          </a:xfrm>
          <a:prstGeom prst="rect">
            <a:avLst/>
          </a:prstGeom>
          <a:solidFill>
            <a:srgbClr val="F8F8F8"/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it-IT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58377" name="Immagin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87538" y="3995738"/>
            <a:ext cx="54578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8" name="Immagin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3463" y="5075238"/>
            <a:ext cx="52101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8379" name="Connettore 2 16"/>
          <p:cNvCxnSpPr>
            <a:cxnSpLocks noChangeShapeType="1"/>
          </p:cNvCxnSpPr>
          <p:nvPr/>
        </p:nvCxnSpPr>
        <p:spPr bwMode="auto">
          <a:xfrm>
            <a:off x="641350" y="3128963"/>
            <a:ext cx="2073275" cy="44291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</p:spPr>
      </p:cxnSp>
      <p:cxnSp>
        <p:nvCxnSpPr>
          <p:cNvPr id="58380" name="Connettore 2 18"/>
          <p:cNvCxnSpPr>
            <a:cxnSpLocks noChangeShapeType="1"/>
          </p:cNvCxnSpPr>
          <p:nvPr/>
        </p:nvCxnSpPr>
        <p:spPr bwMode="auto">
          <a:xfrm rot="10800000" flipV="1">
            <a:off x="6365875" y="4006850"/>
            <a:ext cx="1235075" cy="56991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</p:spPr>
      </p:cxnSp>
      <p:cxnSp>
        <p:nvCxnSpPr>
          <p:cNvPr id="58381" name="Connettore 2 21"/>
          <p:cNvCxnSpPr>
            <a:cxnSpLocks noChangeShapeType="1"/>
          </p:cNvCxnSpPr>
          <p:nvPr/>
        </p:nvCxnSpPr>
        <p:spPr bwMode="auto">
          <a:xfrm>
            <a:off x="971550" y="4872038"/>
            <a:ext cx="1412875" cy="3079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</p:spPr>
      </p:cxnSp>
      <p:cxnSp>
        <p:nvCxnSpPr>
          <p:cNvPr id="58382" name="Connettore 2 22"/>
          <p:cNvCxnSpPr>
            <a:cxnSpLocks noChangeShapeType="1"/>
          </p:cNvCxnSpPr>
          <p:nvPr/>
        </p:nvCxnSpPr>
        <p:spPr bwMode="auto">
          <a:xfrm>
            <a:off x="971550" y="5024438"/>
            <a:ext cx="1412875" cy="3079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</p:spPr>
      </p:cxnSp>
      <p:cxnSp>
        <p:nvCxnSpPr>
          <p:cNvPr id="58383" name="Connettore 2 23"/>
          <p:cNvCxnSpPr>
            <a:cxnSpLocks noChangeShapeType="1"/>
          </p:cNvCxnSpPr>
          <p:nvPr/>
        </p:nvCxnSpPr>
        <p:spPr bwMode="auto">
          <a:xfrm>
            <a:off x="971550" y="5211763"/>
            <a:ext cx="1412875" cy="30956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</p:spPr>
      </p:cxnSp>
      <p:cxnSp>
        <p:nvCxnSpPr>
          <p:cNvPr id="58384" name="Connettore 2 24"/>
          <p:cNvCxnSpPr>
            <a:cxnSpLocks noChangeShapeType="1"/>
          </p:cNvCxnSpPr>
          <p:nvPr/>
        </p:nvCxnSpPr>
        <p:spPr bwMode="auto">
          <a:xfrm>
            <a:off x="971550" y="5875338"/>
            <a:ext cx="1412875" cy="30956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</p:spPr>
      </p:cxnSp>
      <p:cxnSp>
        <p:nvCxnSpPr>
          <p:cNvPr id="58385" name="Connettore 2 25"/>
          <p:cNvCxnSpPr>
            <a:cxnSpLocks noChangeShapeType="1"/>
          </p:cNvCxnSpPr>
          <p:nvPr/>
        </p:nvCxnSpPr>
        <p:spPr bwMode="auto">
          <a:xfrm>
            <a:off x="971550" y="5672138"/>
            <a:ext cx="1412875" cy="3079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</p:spPr>
      </p:cxnSp>
      <p:cxnSp>
        <p:nvCxnSpPr>
          <p:cNvPr id="58386" name="Connettore 2 26"/>
          <p:cNvCxnSpPr>
            <a:cxnSpLocks noChangeShapeType="1"/>
          </p:cNvCxnSpPr>
          <p:nvPr/>
        </p:nvCxnSpPr>
        <p:spPr bwMode="auto">
          <a:xfrm>
            <a:off x="971550" y="6021388"/>
            <a:ext cx="1412875" cy="30956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</p:spPr>
      </p:cxnSp>
      <p:cxnSp>
        <p:nvCxnSpPr>
          <p:cNvPr id="58387" name="Connettore 2 27"/>
          <p:cNvCxnSpPr>
            <a:cxnSpLocks noChangeShapeType="1"/>
          </p:cNvCxnSpPr>
          <p:nvPr/>
        </p:nvCxnSpPr>
        <p:spPr bwMode="auto">
          <a:xfrm>
            <a:off x="971550" y="6188075"/>
            <a:ext cx="1412875" cy="30956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ffectLst/>
        </p:spPr>
      </p:cxnSp>
      <p:cxnSp>
        <p:nvCxnSpPr>
          <p:cNvPr id="58388" name="Connettore 2 18"/>
          <p:cNvCxnSpPr>
            <a:cxnSpLocks noChangeShapeType="1"/>
          </p:cNvCxnSpPr>
          <p:nvPr/>
        </p:nvCxnSpPr>
        <p:spPr bwMode="auto">
          <a:xfrm rot="10800000" flipV="1">
            <a:off x="5908675" y="1285875"/>
            <a:ext cx="1235075" cy="569913"/>
          </a:xfrm>
          <a:prstGeom prst="straightConnector1">
            <a:avLst/>
          </a:prstGeom>
          <a:noFill/>
          <a:ln w="38100" algn="ctr">
            <a:solidFill>
              <a:srgbClr val="A20000"/>
            </a:solidFill>
            <a:round/>
            <a:headEnd/>
            <a:tailEnd type="arrow" w="med" len="med"/>
          </a:ln>
          <a:effectLst/>
        </p:spPr>
      </p:cxnSp>
      <p:sp>
        <p:nvSpPr>
          <p:cNvPr id="58389" name="Oval 22" descr="Pergamena"/>
          <p:cNvSpPr>
            <a:spLocks noChangeArrowheads="1"/>
          </p:cNvSpPr>
          <p:nvPr/>
        </p:nvSpPr>
        <p:spPr bwMode="auto">
          <a:xfrm>
            <a:off x="7626350" y="2201863"/>
            <a:ext cx="806450" cy="695325"/>
          </a:xfrm>
          <a:prstGeom prst="ellipse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ln w="38100">
            <a:solidFill>
              <a:srgbClr val="A2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3600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58390" name="Oval 23" descr="Pergamena"/>
          <p:cNvSpPr>
            <a:spLocks noChangeArrowheads="1"/>
          </p:cNvSpPr>
          <p:nvPr/>
        </p:nvSpPr>
        <p:spPr bwMode="auto">
          <a:xfrm>
            <a:off x="7620000" y="4052888"/>
            <a:ext cx="806450" cy="695325"/>
          </a:xfrm>
          <a:prstGeom prst="ellipse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ln w="38100">
            <a:solidFill>
              <a:srgbClr val="A2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3600">
                <a:solidFill>
                  <a:srgbClr val="000099"/>
                </a:solidFill>
              </a:rPr>
              <a:t>2</a:t>
            </a:r>
          </a:p>
        </p:txBody>
      </p:sp>
      <p:sp>
        <p:nvSpPr>
          <p:cNvPr id="58391" name="Oval 24" descr="Pergamena"/>
          <p:cNvSpPr>
            <a:spLocks noChangeArrowheads="1"/>
          </p:cNvSpPr>
          <p:nvPr/>
        </p:nvSpPr>
        <p:spPr bwMode="auto">
          <a:xfrm>
            <a:off x="7608888" y="5454650"/>
            <a:ext cx="806450" cy="695325"/>
          </a:xfrm>
          <a:prstGeom prst="ellipse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ln w="38100">
            <a:solidFill>
              <a:srgbClr val="A2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3600">
                <a:solidFill>
                  <a:srgbClr val="000099"/>
                </a:solidFill>
              </a:rPr>
              <a:t>3</a:t>
            </a:r>
          </a:p>
        </p:txBody>
      </p:sp>
      <p:sp>
        <p:nvSpPr>
          <p:cNvPr id="58392" name="CasellaDiTesto 26"/>
          <p:cNvSpPr txBox="1">
            <a:spLocks noChangeArrowheads="1"/>
          </p:cNvSpPr>
          <p:nvPr/>
        </p:nvSpPr>
        <p:spPr bwMode="auto">
          <a:xfrm>
            <a:off x="357188" y="1000125"/>
            <a:ext cx="311655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0000FF"/>
                </a:solidFill>
                <a:hlinkClick r:id="rId7"/>
              </a:rPr>
              <a:t>http://</a:t>
            </a:r>
            <a:r>
              <a:rPr lang="it-IT" b="1" dirty="0" smtClean="0">
                <a:solidFill>
                  <a:srgbClr val="0000FF"/>
                </a:solidFill>
                <a:hlinkClick r:id="rId7"/>
              </a:rPr>
              <a:t>uif.bancaditalia.it</a:t>
            </a:r>
            <a:r>
              <a:rPr lang="it-IT" b="1" dirty="0" smtClean="0">
                <a:solidFill>
                  <a:srgbClr val="0000FF"/>
                </a:solidFill>
              </a:rPr>
              <a:t> </a:t>
            </a:r>
            <a:endParaRPr lang="it-IT" b="1" dirty="0">
              <a:solidFill>
                <a:srgbClr val="0000FF"/>
              </a:solidFill>
            </a:endParaRPr>
          </a:p>
        </p:txBody>
      </p:sp>
      <p:sp>
        <p:nvSpPr>
          <p:cNvPr id="26" name="Segnaposto numero diapositiva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51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5"/>
          <p:cNvGrpSpPr/>
          <p:nvPr/>
        </p:nvGrpSpPr>
        <p:grpSpPr>
          <a:xfrm>
            <a:off x="7143768" y="214290"/>
            <a:ext cx="1785950" cy="687486"/>
            <a:chOff x="3118181" y="304"/>
            <a:chExt cx="1383636" cy="691818"/>
          </a:xfrm>
          <a:scene3d>
            <a:camera prst="orthographicFront"/>
            <a:lightRig rig="flat" dir="t"/>
          </a:scene3d>
        </p:grpSpPr>
        <p:sp>
          <p:nvSpPr>
            <p:cNvPr id="52" name="Rettangolo 51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ettangolo 53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olidFill>
              <a:srgbClr val="FF0000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ASPETTI</a:t>
              </a:r>
            </a:p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 OPERATIVI</a:t>
              </a:r>
            </a:p>
          </p:txBody>
        </p:sp>
      </p:grp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290513" y="201613"/>
            <a:ext cx="6572250" cy="687387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COME SEGNALARE LE OPERAZIONI SOSPETTE</a:t>
            </a:r>
          </a:p>
        </p:txBody>
      </p:sp>
      <p:pic>
        <p:nvPicPr>
          <p:cNvPr id="56325" name="Picture 11" descr="BD1821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188" y="1357313"/>
            <a:ext cx="3249612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326" name="Rectangle 12"/>
          <p:cNvSpPr>
            <a:spLocks noChangeArrowheads="1"/>
          </p:cNvSpPr>
          <p:nvPr/>
        </p:nvSpPr>
        <p:spPr bwMode="auto">
          <a:xfrm>
            <a:off x="2271713" y="2238375"/>
            <a:ext cx="13049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900" b="1" i="1"/>
              <a:t>UIF</a:t>
            </a:r>
          </a:p>
          <a:p>
            <a:r>
              <a:rPr lang="it-IT" sz="900" b="1" i="1"/>
              <a:t>………………..</a:t>
            </a:r>
          </a:p>
          <a:p>
            <a:r>
              <a:rPr lang="it-IT" sz="900" b="1" i="1"/>
              <a:t>………………….</a:t>
            </a:r>
          </a:p>
          <a:p>
            <a:r>
              <a:rPr lang="it-IT" sz="900" b="1" i="1"/>
              <a:t>…………………..</a:t>
            </a:r>
            <a:endParaRPr lang="it-IT" sz="900"/>
          </a:p>
        </p:txBody>
      </p:sp>
      <p:sp>
        <p:nvSpPr>
          <p:cNvPr id="56327" name="Text Box 13"/>
          <p:cNvSpPr txBox="1">
            <a:spLocks noChangeArrowheads="1"/>
          </p:cNvSpPr>
          <p:nvPr/>
        </p:nvSpPr>
        <p:spPr bwMode="auto">
          <a:xfrm>
            <a:off x="577850" y="1995488"/>
            <a:ext cx="10572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800" b="1" u="sng"/>
              <a:t>RACCOMANDATA</a:t>
            </a: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4960938" y="1393825"/>
            <a:ext cx="3402012" cy="1935163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b="1"/>
              <a:t>La segnalazione </a:t>
            </a:r>
            <a:r>
              <a:rPr lang="it-IT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deve essere accompagnata</a:t>
            </a:r>
            <a:r>
              <a:rPr lang="it-IT" b="1"/>
              <a:t> da apposita</a:t>
            </a:r>
          </a:p>
          <a:p>
            <a:pPr algn="ctr"/>
            <a:r>
              <a:rPr lang="it-IT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lettera di trasmissione</a:t>
            </a:r>
            <a:r>
              <a:rPr lang="it-IT" b="1"/>
              <a:t>, firmata dal professionista che segnala l’operazione</a:t>
            </a:r>
          </a:p>
        </p:txBody>
      </p:sp>
      <p:sp>
        <p:nvSpPr>
          <p:cNvPr id="56329" name="Rectangle 17"/>
          <p:cNvSpPr>
            <a:spLocks noChangeArrowheads="1"/>
          </p:cNvSpPr>
          <p:nvPr/>
        </p:nvSpPr>
        <p:spPr bwMode="auto">
          <a:xfrm>
            <a:off x="565150" y="3411538"/>
            <a:ext cx="8221663" cy="2611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it-IT" sz="1600" b="1"/>
              <a:t>Nella lettera devono indicarsi i seguenti dati:</a:t>
            </a:r>
          </a:p>
          <a:p>
            <a:pPr marL="609600" indent="-609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</a:pPr>
            <a:r>
              <a:rPr lang="it-IT" b="1"/>
              <a:t>il tipo di soggetto che ha segnalato l’operazione sospetta (es.: ragioniere, notaio, società di revisione),</a:t>
            </a:r>
          </a:p>
          <a:p>
            <a:pPr marL="609600" indent="-609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</a:pPr>
            <a:r>
              <a:rPr lang="it-IT" b="1"/>
              <a:t>il cognome e il nome del segnalante,</a:t>
            </a:r>
          </a:p>
          <a:p>
            <a:pPr marL="609600" indent="-609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</a:pPr>
            <a:r>
              <a:rPr lang="it-IT" b="1"/>
              <a:t>il numero identificativo della segnalazione,</a:t>
            </a:r>
          </a:p>
          <a:p>
            <a:pPr marL="609600" indent="-609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</a:pPr>
            <a:r>
              <a:rPr lang="it-IT" b="1"/>
              <a:t>la data di riferimento della segnalazione,</a:t>
            </a:r>
          </a:p>
          <a:p>
            <a:pPr marL="609600" indent="-6096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</a:pPr>
            <a:r>
              <a:rPr lang="it-IT" b="1"/>
              <a:t>il recapito telefonico del soggetto preposto a fornire/ricevere informazioni sulla segnalazione.</a:t>
            </a: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52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5"/>
          <p:cNvGrpSpPr/>
          <p:nvPr/>
        </p:nvGrpSpPr>
        <p:grpSpPr>
          <a:xfrm>
            <a:off x="7143768" y="214290"/>
            <a:ext cx="1785950" cy="687486"/>
            <a:chOff x="3118181" y="304"/>
            <a:chExt cx="1383636" cy="691818"/>
          </a:xfrm>
          <a:scene3d>
            <a:camera prst="orthographicFront"/>
            <a:lightRig rig="flat" dir="t"/>
          </a:scene3d>
        </p:grpSpPr>
        <p:sp>
          <p:nvSpPr>
            <p:cNvPr id="52" name="Rettangolo 51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ettangolo 53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olidFill>
              <a:srgbClr val="FF0000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ASPETTI</a:t>
              </a:r>
            </a:p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 OPERATIVI</a:t>
              </a:r>
            </a:p>
          </p:txBody>
        </p:sp>
      </p:grpSp>
      <p:sp>
        <p:nvSpPr>
          <p:cNvPr id="55300" name="Text Box 11"/>
          <p:cNvSpPr txBox="1">
            <a:spLocks noChangeArrowheads="1"/>
          </p:cNvSpPr>
          <p:nvPr/>
        </p:nvSpPr>
        <p:spPr bwMode="auto">
          <a:xfrm>
            <a:off x="415925" y="1495425"/>
            <a:ext cx="5148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La segnalazione è trasmessa </a:t>
            </a:r>
            <a:r>
              <a:rPr lang="it-IT" b="1"/>
              <a:t>in forma cartacea</a:t>
            </a:r>
          </a:p>
        </p:txBody>
      </p:sp>
      <p:sp>
        <p:nvSpPr>
          <p:cNvPr id="55301" name="Rectangle 15"/>
          <p:cNvSpPr>
            <a:spLocks noChangeArrowheads="1"/>
          </p:cNvSpPr>
          <p:nvPr/>
        </p:nvSpPr>
        <p:spPr bwMode="auto">
          <a:xfrm>
            <a:off x="292100" y="1428750"/>
            <a:ext cx="25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.</a:t>
            </a:r>
          </a:p>
        </p:txBody>
      </p:sp>
      <p:pic>
        <p:nvPicPr>
          <p:cNvPr id="55302" name="Picture 20" descr="BD18216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500" y="1903413"/>
            <a:ext cx="765968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303" name="Rectangle 21"/>
          <p:cNvSpPr>
            <a:spLocks noChangeArrowheads="1"/>
          </p:cNvSpPr>
          <p:nvPr/>
        </p:nvSpPr>
        <p:spPr bwMode="auto">
          <a:xfrm>
            <a:off x="4559300" y="3632200"/>
            <a:ext cx="3370263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2400" b="1"/>
              <a:t>Unità di Informazione Finanziaria</a:t>
            </a:r>
          </a:p>
          <a:p>
            <a:r>
              <a:rPr lang="it-IT"/>
              <a:t>Largo Bastia, 35</a:t>
            </a:r>
          </a:p>
          <a:p>
            <a:r>
              <a:rPr lang="it-IT"/>
              <a:t>00181 Roma</a:t>
            </a:r>
          </a:p>
          <a:p>
            <a:r>
              <a:rPr lang="it-IT"/>
              <a:t> </a:t>
            </a:r>
          </a:p>
        </p:txBody>
      </p:sp>
      <p:sp>
        <p:nvSpPr>
          <p:cNvPr id="55304" name="Text Box 22"/>
          <p:cNvSpPr txBox="1">
            <a:spLocks noChangeArrowheads="1"/>
          </p:cNvSpPr>
          <p:nvPr/>
        </p:nvSpPr>
        <p:spPr bwMode="auto">
          <a:xfrm>
            <a:off x="1023938" y="3275013"/>
            <a:ext cx="17160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 b="1" u="sng"/>
              <a:t>RACCOMANDATA</a:t>
            </a:r>
          </a:p>
        </p:txBody>
      </p:sp>
      <p:sp>
        <p:nvSpPr>
          <p:cNvPr id="55305" name="Rectangle 23"/>
          <p:cNvSpPr>
            <a:spLocks noChangeArrowheads="1"/>
          </p:cNvSpPr>
          <p:nvPr/>
        </p:nvSpPr>
        <p:spPr bwMode="auto">
          <a:xfrm>
            <a:off x="3363913" y="3679825"/>
            <a:ext cx="1136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xx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ARxx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9" name="AutoShape 24"/>
          <p:cNvSpPr>
            <a:spLocks noChangeArrowheads="1"/>
          </p:cNvSpPr>
          <p:nvPr/>
        </p:nvSpPr>
        <p:spPr bwMode="auto">
          <a:xfrm>
            <a:off x="4062413" y="2857500"/>
            <a:ext cx="1295400" cy="520700"/>
          </a:xfrm>
          <a:prstGeom prst="wedgeRoundRectCallout">
            <a:avLst>
              <a:gd name="adj1" fmla="val -69977"/>
              <a:gd name="adj2" fmla="val 120731"/>
              <a:gd name="adj3" fmla="val 16667"/>
            </a:avLst>
          </a:prstGeom>
          <a:gradFill rotWithShape="1">
            <a:gsLst>
              <a:gs pos="0">
                <a:srgbClr val="DDDDDD"/>
              </a:gs>
              <a:gs pos="50000">
                <a:schemeClr val="bg1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it-IT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Ricordarsi il codice</a:t>
            </a:r>
          </a:p>
        </p:txBody>
      </p:sp>
      <p:sp>
        <p:nvSpPr>
          <p:cNvPr id="60" name="Rettangolo 59"/>
          <p:cNvSpPr>
            <a:spLocks noChangeArrowheads="1"/>
          </p:cNvSpPr>
          <p:nvPr/>
        </p:nvSpPr>
        <p:spPr bwMode="auto">
          <a:xfrm>
            <a:off x="290513" y="201613"/>
            <a:ext cx="6572250" cy="687387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>
                <a:solidFill>
                  <a:srgbClr val="002060"/>
                </a:solidFill>
              </a:rPr>
              <a:t>COME SEGNALARE LE OPERAZIONI SOSPETTE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53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5"/>
          <p:cNvGrpSpPr/>
          <p:nvPr/>
        </p:nvGrpSpPr>
        <p:grpSpPr>
          <a:xfrm>
            <a:off x="7143768" y="214290"/>
            <a:ext cx="1785950" cy="687486"/>
            <a:chOff x="3118181" y="304"/>
            <a:chExt cx="1383636" cy="691818"/>
          </a:xfrm>
          <a:scene3d>
            <a:camera prst="orthographicFront"/>
            <a:lightRig rig="flat" dir="t"/>
          </a:scene3d>
        </p:grpSpPr>
        <p:sp>
          <p:nvSpPr>
            <p:cNvPr id="52" name="Rettangolo 51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ettangolo 53"/>
            <p:cNvSpPr/>
            <p:nvPr/>
          </p:nvSpPr>
          <p:spPr>
            <a:xfrm>
              <a:off x="3118181" y="304"/>
              <a:ext cx="1383636" cy="691818"/>
            </a:xfrm>
            <a:prstGeom prst="rect">
              <a:avLst/>
            </a:prstGeom>
            <a:solidFill>
              <a:srgbClr val="FF0000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ASPETTI</a:t>
              </a:r>
            </a:p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b="1" dirty="0"/>
                <a:t> OPERATIVI</a:t>
              </a:r>
            </a:p>
          </p:txBody>
        </p:sp>
      </p:grp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290513" y="201613"/>
            <a:ext cx="6572250" cy="687387"/>
          </a:xfrm>
          <a:prstGeom prst="rect">
            <a:avLst/>
          </a:prstGeom>
          <a:noFill/>
          <a:ln w="42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2000" b="1" dirty="0">
                <a:solidFill>
                  <a:srgbClr val="002060"/>
                </a:solidFill>
              </a:rPr>
              <a:t>COME SEGNALARE LE OPERAZIONI </a:t>
            </a:r>
            <a:r>
              <a:rPr lang="it-IT" sz="2000" b="1" dirty="0" smtClean="0">
                <a:solidFill>
                  <a:srgbClr val="002060"/>
                </a:solidFill>
              </a:rPr>
              <a:t>SOSPETTE AL CONSIGLIO NAZIONALE DEI CONSULENTI DEL LAVORO</a:t>
            </a:r>
            <a:endParaRPr lang="it-IT" sz="2000" b="1" dirty="0">
              <a:solidFill>
                <a:srgbClr val="002060"/>
              </a:solidFill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571500" y="1160463"/>
            <a:ext cx="8004175" cy="3524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chemeClr val="bg1"/>
              </a:gs>
              <a:gs pos="100000">
                <a:srgbClr val="DDDDDD"/>
              </a:gs>
            </a:gsLst>
            <a:lin ang="5400000" scaled="1"/>
          </a:gradFill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PROTOCOLLO UIF - CNCDL</a:t>
            </a:r>
            <a:endParaRPr lang="it-IT" b="1" dirty="0"/>
          </a:p>
        </p:txBody>
      </p:sp>
      <p:sp>
        <p:nvSpPr>
          <p:cNvPr id="57350" name="CasellaDiTesto 8"/>
          <p:cNvSpPr txBox="1">
            <a:spLocks noChangeArrowheads="1"/>
          </p:cNvSpPr>
          <p:nvPr/>
        </p:nvSpPr>
        <p:spPr bwMode="auto">
          <a:xfrm>
            <a:off x="571500" y="1687513"/>
            <a:ext cx="80010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endParaRPr lang="it-IT" sz="1200" dirty="0"/>
          </a:p>
          <a:p>
            <a:r>
              <a:rPr lang="it-IT" sz="2000" dirty="0" smtClean="0"/>
              <a:t>Utilizzando lo schema di cui al provvedimento UIC del 26 febbraio 2006 – Professionisti – e inviando la comunicazione all’indirizzo di Posta elettronica PEC:  </a:t>
            </a:r>
            <a:r>
              <a:rPr lang="it-IT" sz="2000" dirty="0" smtClean="0">
                <a:hlinkClick r:id="rId3"/>
              </a:rPr>
              <a:t>antiriciclaggio@consulentiidellavoropec.it</a:t>
            </a:r>
            <a:endParaRPr lang="it-IT" sz="2000" dirty="0" smtClean="0"/>
          </a:p>
          <a:p>
            <a:endParaRPr lang="it-IT" sz="1200" dirty="0" smtClean="0"/>
          </a:p>
          <a:p>
            <a:r>
              <a:rPr lang="it-IT" sz="1200" dirty="0" smtClean="0"/>
              <a:t>                                                               </a:t>
            </a:r>
          </a:p>
          <a:p>
            <a:endParaRPr lang="it-IT" sz="1200" dirty="0" smtClean="0"/>
          </a:p>
          <a:p>
            <a:r>
              <a:rPr lang="it-IT" sz="2000" dirty="0" smtClean="0"/>
              <a:t>Il Consiglio Nazionale  in modo anonimo e cifrando la comunicazione ricevuta dal Consulente del Lavoro, invia all’UIF - alla casella di posta elettronica PEC – la segnalazione sospetta di </a:t>
            </a:r>
            <a:r>
              <a:rPr lang="it-IT" sz="2000" dirty="0" err="1" smtClean="0"/>
              <a:t>ricicllaggio</a:t>
            </a:r>
            <a:r>
              <a:rPr lang="it-IT" sz="2000" dirty="0" smtClean="0"/>
              <a:t> o di finanziamento al terrorismo.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54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Connettore 1 70"/>
          <p:cNvCxnSpPr/>
          <p:nvPr/>
        </p:nvCxnSpPr>
        <p:spPr>
          <a:xfrm rot="5400000" flipH="1" flipV="1">
            <a:off x="1820862" y="4894263"/>
            <a:ext cx="214313" cy="1588"/>
          </a:xfrm>
          <a:prstGeom prst="line">
            <a:avLst/>
          </a:prstGeom>
          <a:ln w="38100">
            <a:solidFill>
              <a:srgbClr val="FCBB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15363" y="6421438"/>
            <a:ext cx="457200" cy="365125"/>
          </a:xfrm>
        </p:spPr>
        <p:txBody>
          <a:bodyPr/>
          <a:lstStyle/>
          <a:p>
            <a:pPr>
              <a:defRPr/>
            </a:pPr>
            <a:fld id="{C58C1131-76E1-4E48-A3F2-556010445397}" type="slidenum">
              <a:rPr lang="it-IT"/>
              <a:pPr>
                <a:defRPr/>
              </a:pPr>
              <a:t>55</a:t>
            </a:fld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467544" y="2852936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smtClean="0">
                <a:solidFill>
                  <a:srgbClr val="002060"/>
                </a:solidFill>
              </a:rPr>
              <a:t>LA CIRCOLARE DELLA </a:t>
            </a:r>
            <a:r>
              <a:rPr lang="it-IT" sz="2000" dirty="0" err="1" smtClean="0">
                <a:solidFill>
                  <a:srgbClr val="002060"/>
                </a:solidFill>
              </a:rPr>
              <a:t>GdF</a:t>
            </a:r>
            <a:r>
              <a:rPr lang="it-IT" sz="2000" dirty="0" smtClean="0">
                <a:solidFill>
                  <a:srgbClr val="002060"/>
                </a:solidFill>
              </a:rPr>
              <a:t> N. 83607 DEL 19 MAGGIO 2012</a:t>
            </a:r>
            <a:endParaRPr lang="it-IT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Connettore 1 70"/>
          <p:cNvCxnSpPr/>
          <p:nvPr/>
        </p:nvCxnSpPr>
        <p:spPr>
          <a:xfrm rot="5400000" flipH="1" flipV="1">
            <a:off x="1820862" y="4894263"/>
            <a:ext cx="214313" cy="1588"/>
          </a:xfrm>
          <a:prstGeom prst="line">
            <a:avLst/>
          </a:prstGeom>
          <a:ln w="38100">
            <a:solidFill>
              <a:srgbClr val="FCBB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15363" y="6421438"/>
            <a:ext cx="457200" cy="365125"/>
          </a:xfrm>
        </p:spPr>
        <p:txBody>
          <a:bodyPr/>
          <a:lstStyle/>
          <a:p>
            <a:pPr>
              <a:defRPr/>
            </a:pPr>
            <a:fld id="{C58C1131-76E1-4E48-A3F2-556010445397}" type="slidenum">
              <a:rPr lang="it-IT"/>
              <a:pPr>
                <a:defRPr/>
              </a:pPr>
              <a:t>56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AUTORITA’  COMPETENTI (Art. 5)</a:t>
            </a:r>
          </a:p>
        </p:txBody>
      </p:sp>
      <p:graphicFrame>
        <p:nvGraphicFramePr>
          <p:cNvPr id="17" name="Diagramma 16"/>
          <p:cNvGraphicFramePr/>
          <p:nvPr/>
        </p:nvGraphicFramePr>
        <p:xfrm>
          <a:off x="1142976" y="1142984"/>
          <a:ext cx="7929618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uppo 53"/>
          <p:cNvGrpSpPr/>
          <p:nvPr/>
        </p:nvGrpSpPr>
        <p:grpSpPr>
          <a:xfrm>
            <a:off x="428596" y="5018158"/>
            <a:ext cx="965089" cy="482544"/>
            <a:chOff x="3312048" y="2059326"/>
            <a:chExt cx="965089" cy="482544"/>
          </a:xfrm>
          <a:scene3d>
            <a:camera prst="orthographicFront"/>
            <a:lightRig rig="flat" dir="t"/>
          </a:scene3d>
        </p:grpSpPr>
        <p:sp>
          <p:nvSpPr>
            <p:cNvPr id="64" name="Rettangolo 63"/>
            <p:cNvSpPr/>
            <p:nvPr/>
          </p:nvSpPr>
          <p:spPr>
            <a:xfrm>
              <a:off x="3312048" y="2059326"/>
              <a:ext cx="965089" cy="48254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Rettangolo 64"/>
            <p:cNvSpPr/>
            <p:nvPr/>
          </p:nvSpPr>
          <p:spPr>
            <a:xfrm>
              <a:off x="3312048" y="2059326"/>
              <a:ext cx="965089" cy="48254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445" tIns="4445" rIns="4445" bIns="4445" spcCol="1270" anchor="ctr"/>
            <a:lstStyle/>
            <a:p>
              <a:pPr algn="ctr" defTabSz="311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900" b="1" dirty="0"/>
                <a:t>UIF</a:t>
              </a:r>
            </a:p>
          </p:txBody>
        </p:sp>
      </p:grpSp>
      <p:grpSp>
        <p:nvGrpSpPr>
          <p:cNvPr id="4" name="Gruppo 54"/>
          <p:cNvGrpSpPr/>
          <p:nvPr/>
        </p:nvGrpSpPr>
        <p:grpSpPr>
          <a:xfrm>
            <a:off x="1428728" y="5018158"/>
            <a:ext cx="965089" cy="482544"/>
            <a:chOff x="3312048" y="2744540"/>
            <a:chExt cx="965089" cy="482544"/>
          </a:xfrm>
          <a:scene3d>
            <a:camera prst="orthographicFront"/>
            <a:lightRig rig="flat" dir="t"/>
          </a:scene3d>
        </p:grpSpPr>
        <p:sp>
          <p:nvSpPr>
            <p:cNvPr id="62" name="Rettangolo 61"/>
            <p:cNvSpPr/>
            <p:nvPr/>
          </p:nvSpPr>
          <p:spPr>
            <a:xfrm>
              <a:off x="3312048" y="2744540"/>
              <a:ext cx="965089" cy="48254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3" name="Rettangolo 62"/>
            <p:cNvSpPr/>
            <p:nvPr/>
          </p:nvSpPr>
          <p:spPr>
            <a:xfrm>
              <a:off x="3312048" y="2744540"/>
              <a:ext cx="965089" cy="48254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445" tIns="4445" rIns="4445" bIns="4445" spcCol="1270" anchor="ctr"/>
            <a:lstStyle/>
            <a:p>
              <a:pPr algn="ctr" defTabSz="311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900" b="1" dirty="0"/>
                <a:t>AUTORITA’  VIGILANZA</a:t>
              </a:r>
            </a:p>
          </p:txBody>
        </p:sp>
      </p:grpSp>
      <p:grpSp>
        <p:nvGrpSpPr>
          <p:cNvPr id="6" name="Gruppo 55"/>
          <p:cNvGrpSpPr/>
          <p:nvPr/>
        </p:nvGrpSpPr>
        <p:grpSpPr>
          <a:xfrm>
            <a:off x="2428860" y="5018158"/>
            <a:ext cx="965089" cy="482544"/>
            <a:chOff x="3312048" y="3429754"/>
            <a:chExt cx="965089" cy="482544"/>
          </a:xfrm>
          <a:scene3d>
            <a:camera prst="orthographicFront"/>
            <a:lightRig rig="flat" dir="t"/>
          </a:scene3d>
        </p:grpSpPr>
        <p:sp>
          <p:nvSpPr>
            <p:cNvPr id="60" name="Rettangolo 59"/>
            <p:cNvSpPr/>
            <p:nvPr/>
          </p:nvSpPr>
          <p:spPr>
            <a:xfrm>
              <a:off x="3312048" y="3429754"/>
              <a:ext cx="965089" cy="48254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Rettangolo 60"/>
            <p:cNvSpPr/>
            <p:nvPr/>
          </p:nvSpPr>
          <p:spPr>
            <a:xfrm>
              <a:off x="3312048" y="3429754"/>
              <a:ext cx="965089" cy="48254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445" tIns="4445" rIns="4445" bIns="4445" spcCol="1270" anchor="ctr"/>
            <a:lstStyle/>
            <a:p>
              <a:pPr algn="ctr" defTabSz="311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900" b="1" dirty="0"/>
                <a:t>ORDINI </a:t>
              </a:r>
            </a:p>
            <a:p>
              <a:pPr algn="ctr" defTabSz="311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900" b="1" dirty="0"/>
                <a:t>PROFESS.</a:t>
              </a:r>
            </a:p>
          </p:txBody>
        </p:sp>
      </p:grpSp>
      <p:grpSp>
        <p:nvGrpSpPr>
          <p:cNvPr id="7" name="Gruppo 56"/>
          <p:cNvGrpSpPr/>
          <p:nvPr/>
        </p:nvGrpSpPr>
        <p:grpSpPr>
          <a:xfrm>
            <a:off x="965057" y="5589662"/>
            <a:ext cx="965089" cy="482544"/>
            <a:chOff x="3312048" y="4114967"/>
            <a:chExt cx="965089" cy="482544"/>
          </a:xfrm>
          <a:scene3d>
            <a:camera prst="orthographicFront"/>
            <a:lightRig rig="flat" dir="t"/>
          </a:scene3d>
        </p:grpSpPr>
        <p:sp>
          <p:nvSpPr>
            <p:cNvPr id="58" name="Rettangolo 57"/>
            <p:cNvSpPr/>
            <p:nvPr/>
          </p:nvSpPr>
          <p:spPr>
            <a:xfrm>
              <a:off x="3312048" y="4114967"/>
              <a:ext cx="965089" cy="48254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Rettangolo 58"/>
            <p:cNvSpPr/>
            <p:nvPr/>
          </p:nvSpPr>
          <p:spPr>
            <a:xfrm>
              <a:off x="3312048" y="4114967"/>
              <a:ext cx="965089" cy="48254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445" tIns="4445" rIns="4445" bIns="4445" spcCol="1270" anchor="ctr"/>
            <a:lstStyle/>
            <a:p>
              <a:pPr algn="ctr" defTabSz="311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900" b="1" dirty="0"/>
                <a:t>DIA</a:t>
              </a:r>
            </a:p>
          </p:txBody>
        </p:sp>
      </p:grpSp>
      <p:grpSp>
        <p:nvGrpSpPr>
          <p:cNvPr id="8" name="Gruppo 65"/>
          <p:cNvGrpSpPr/>
          <p:nvPr/>
        </p:nvGrpSpPr>
        <p:grpSpPr>
          <a:xfrm>
            <a:off x="1965189" y="5589662"/>
            <a:ext cx="965089" cy="482544"/>
            <a:chOff x="3312048" y="4114967"/>
            <a:chExt cx="965089" cy="482544"/>
          </a:xfrm>
          <a:scene3d>
            <a:camera prst="orthographicFront"/>
            <a:lightRig rig="flat" dir="t"/>
          </a:scene3d>
        </p:grpSpPr>
        <p:sp>
          <p:nvSpPr>
            <p:cNvPr id="67" name="Rettangolo 66"/>
            <p:cNvSpPr/>
            <p:nvPr/>
          </p:nvSpPr>
          <p:spPr>
            <a:xfrm>
              <a:off x="3312048" y="4114967"/>
              <a:ext cx="965089" cy="48254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8" name="Rettangolo 67"/>
            <p:cNvSpPr/>
            <p:nvPr/>
          </p:nvSpPr>
          <p:spPr>
            <a:xfrm>
              <a:off x="3312048" y="4114967"/>
              <a:ext cx="965089" cy="48254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445" tIns="4445" rIns="4445" bIns="4445" spcCol="1270" anchor="ctr"/>
            <a:lstStyle/>
            <a:p>
              <a:pPr algn="ctr" defTabSz="311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900" b="1" dirty="0"/>
                <a:t>G. di  F.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0"/>
          <p:cNvGrpSpPr/>
          <p:nvPr/>
        </p:nvGrpSpPr>
        <p:grpSpPr>
          <a:xfrm>
            <a:off x="642910" y="1768712"/>
            <a:ext cx="1947200" cy="977005"/>
            <a:chOff x="3708345" y="1077"/>
            <a:chExt cx="1465508" cy="977005"/>
          </a:xfrm>
          <a:scene3d>
            <a:camera prst="orthographicFront"/>
            <a:lightRig rig="flat" dir="t"/>
          </a:scene3d>
        </p:grpSpPr>
        <p:sp>
          <p:nvSpPr>
            <p:cNvPr id="13" name="Rettangolo arrotondato 12"/>
            <p:cNvSpPr/>
            <p:nvPr/>
          </p:nvSpPr>
          <p:spPr>
            <a:xfrm>
              <a:off x="3708345" y="1077"/>
              <a:ext cx="1465508" cy="977005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ttangolo 13"/>
            <p:cNvSpPr/>
            <p:nvPr/>
          </p:nvSpPr>
          <p:spPr>
            <a:xfrm>
              <a:off x="3736961" y="29693"/>
              <a:ext cx="1408276" cy="91977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7160" tIns="137160" rIns="137160" bIns="13716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3600" b="1" dirty="0"/>
                <a:t>UIC</a:t>
              </a:r>
            </a:p>
          </p:txBody>
        </p:sp>
      </p:grp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43938" y="6421438"/>
            <a:ext cx="457200" cy="365125"/>
          </a:xfrm>
        </p:spPr>
        <p:txBody>
          <a:bodyPr/>
          <a:lstStyle/>
          <a:p>
            <a:pPr>
              <a:defRPr/>
            </a:pPr>
            <a:fld id="{A552D69E-07CA-41C9-BA33-BBC1AA13C387}" type="slidenum">
              <a:rPr lang="it-IT"/>
              <a:pPr>
                <a:defRPr/>
              </a:pPr>
              <a:t>57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LE AUTORITA’ COMPETENTI (Art. 6)</a:t>
            </a:r>
          </a:p>
        </p:txBody>
      </p:sp>
      <p:sp>
        <p:nvSpPr>
          <p:cNvPr id="47109" name="CasellaDiTesto 7"/>
          <p:cNvSpPr txBox="1">
            <a:spLocks noChangeArrowheads="1"/>
          </p:cNvSpPr>
          <p:nvPr/>
        </p:nvSpPr>
        <p:spPr bwMode="auto">
          <a:xfrm rot="-1932835">
            <a:off x="338138" y="1755775"/>
            <a:ext cx="1314450" cy="30797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/>
              <a:t>SOPPRESSO</a:t>
            </a:r>
          </a:p>
        </p:txBody>
      </p:sp>
      <p:sp>
        <p:nvSpPr>
          <p:cNvPr id="9" name="Rettangolo 8"/>
          <p:cNvSpPr/>
          <p:nvPr/>
        </p:nvSpPr>
        <p:spPr>
          <a:xfrm>
            <a:off x="4786313" y="2928938"/>
            <a:ext cx="3357562" cy="3143250"/>
          </a:xfrm>
          <a:prstGeom prst="rect">
            <a:avLst/>
          </a:prstGeom>
          <a:solidFill>
            <a:srgbClr val="FFFFCC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2400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it-IT" dirty="0">
                <a:solidFill>
                  <a:srgbClr val="002060"/>
                </a:solidFill>
              </a:rPr>
              <a:t>competenze e poteri sono trasferiti alla</a:t>
            </a:r>
          </a:p>
          <a:p>
            <a:pPr algn="ctr">
              <a:defRPr/>
            </a:pPr>
            <a:r>
              <a:rPr lang="it-IT" sz="2400" b="1" dirty="0">
                <a:solidFill>
                  <a:srgbClr val="002060"/>
                </a:solidFill>
              </a:rPr>
              <a:t>Banca d’Italia</a:t>
            </a:r>
          </a:p>
          <a:p>
            <a:pPr algn="ctr">
              <a:defRPr/>
            </a:pPr>
            <a:endParaRPr lang="it-IT" sz="24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it-IT" sz="240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it-IT" sz="240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it-IT" sz="240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it-IT" sz="240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it-IT" sz="240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it-IT" sz="2400" dirty="0">
              <a:solidFill>
                <a:srgbClr val="002060"/>
              </a:solidFill>
            </a:endParaRPr>
          </a:p>
        </p:txBody>
      </p:sp>
      <p:cxnSp>
        <p:nvCxnSpPr>
          <p:cNvPr id="10" name="Connettore 4 9"/>
          <p:cNvCxnSpPr>
            <a:stCxn id="14" idx="3"/>
            <a:endCxn id="9" idx="0"/>
          </p:cNvCxnSpPr>
          <p:nvPr/>
        </p:nvCxnSpPr>
        <p:spPr>
          <a:xfrm>
            <a:off x="2552700" y="2257425"/>
            <a:ext cx="3913188" cy="671513"/>
          </a:xfrm>
          <a:prstGeom prst="bentConnector2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tangolo 11"/>
          <p:cNvSpPr/>
          <p:nvPr/>
        </p:nvSpPr>
        <p:spPr>
          <a:xfrm>
            <a:off x="4929188" y="4429125"/>
            <a:ext cx="3071812" cy="1357313"/>
          </a:xfrm>
          <a:prstGeom prst="rect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4000" b="1" dirty="0">
                <a:solidFill>
                  <a:srgbClr val="002060"/>
                </a:solidFill>
              </a:rPr>
              <a:t>UIF</a:t>
            </a:r>
          </a:p>
          <a:p>
            <a:pPr algn="ctr">
              <a:defRPr/>
            </a:pPr>
            <a:r>
              <a:rPr lang="it-IT" dirty="0">
                <a:solidFill>
                  <a:srgbClr val="002060"/>
                </a:solidFill>
              </a:rPr>
              <a:t>Unità di Informazione Finanziaria</a:t>
            </a:r>
          </a:p>
        </p:txBody>
      </p:sp>
      <p:sp>
        <p:nvSpPr>
          <p:cNvPr id="47113" name="CasellaDiTesto 14"/>
          <p:cNvSpPr txBox="1">
            <a:spLocks noChangeArrowheads="1"/>
          </p:cNvSpPr>
          <p:nvPr/>
        </p:nvSpPr>
        <p:spPr bwMode="auto">
          <a:xfrm>
            <a:off x="3643313" y="2071688"/>
            <a:ext cx="1616075" cy="369887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it-IT" b="1"/>
              <a:t>DAL 1/1/2008</a:t>
            </a:r>
          </a:p>
        </p:txBody>
      </p:sp>
      <p:grpSp>
        <p:nvGrpSpPr>
          <p:cNvPr id="4" name="Gruppo 16"/>
          <p:cNvGrpSpPr/>
          <p:nvPr/>
        </p:nvGrpSpPr>
        <p:grpSpPr>
          <a:xfrm>
            <a:off x="5469597" y="4143394"/>
            <a:ext cx="2000264" cy="977005"/>
            <a:chOff x="1320578" y="1368885"/>
            <a:chExt cx="1465508" cy="977005"/>
          </a:xfrm>
          <a:scene3d>
            <a:camera prst="orthographicFront"/>
            <a:lightRig rig="flat" dir="t"/>
          </a:scene3d>
        </p:grpSpPr>
        <p:sp>
          <p:nvSpPr>
            <p:cNvPr id="18" name="Rettangolo arrotondato 17"/>
            <p:cNvSpPr/>
            <p:nvPr/>
          </p:nvSpPr>
          <p:spPr>
            <a:xfrm>
              <a:off x="1320578" y="1368885"/>
              <a:ext cx="1465508" cy="977005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ttangolo 18"/>
            <p:cNvSpPr/>
            <p:nvPr/>
          </p:nvSpPr>
          <p:spPr>
            <a:xfrm>
              <a:off x="1349194" y="1397501"/>
              <a:ext cx="1408276" cy="91977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4000" b="1" dirty="0"/>
                <a:t>UIF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43938" y="6421438"/>
            <a:ext cx="457200" cy="365125"/>
          </a:xfrm>
        </p:spPr>
        <p:txBody>
          <a:bodyPr/>
          <a:lstStyle/>
          <a:p>
            <a:pPr>
              <a:defRPr/>
            </a:pPr>
            <a:fld id="{B9145350-D948-4C79-A087-EA6C49A313B5}" type="slidenum">
              <a:rPr lang="it-IT"/>
              <a:pPr>
                <a:defRPr/>
              </a:pPr>
              <a:t>58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LE AUTORITA’ COMPETENTI</a:t>
            </a:r>
          </a:p>
        </p:txBody>
      </p:sp>
      <p:grpSp>
        <p:nvGrpSpPr>
          <p:cNvPr id="3" name="Gruppo 15"/>
          <p:cNvGrpSpPr/>
          <p:nvPr/>
        </p:nvGrpSpPr>
        <p:grpSpPr>
          <a:xfrm>
            <a:off x="500034" y="1071546"/>
            <a:ext cx="2000264" cy="977005"/>
            <a:chOff x="1320578" y="1368885"/>
            <a:chExt cx="1465508" cy="977005"/>
          </a:xfrm>
          <a:scene3d>
            <a:camera prst="orthographicFront"/>
            <a:lightRig rig="flat" dir="t"/>
          </a:scene3d>
        </p:grpSpPr>
        <p:sp>
          <p:nvSpPr>
            <p:cNvPr id="17" name="Rettangolo arrotondato 16"/>
            <p:cNvSpPr/>
            <p:nvPr/>
          </p:nvSpPr>
          <p:spPr>
            <a:xfrm>
              <a:off x="1320578" y="1368885"/>
              <a:ext cx="1465508" cy="977005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ttangolo 17"/>
            <p:cNvSpPr/>
            <p:nvPr/>
          </p:nvSpPr>
          <p:spPr>
            <a:xfrm>
              <a:off x="1349194" y="1397501"/>
              <a:ext cx="1408276" cy="91977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4000" b="1" dirty="0"/>
                <a:t>UIF</a:t>
              </a:r>
            </a:p>
          </p:txBody>
        </p:sp>
      </p:grpSp>
      <p:sp>
        <p:nvSpPr>
          <p:cNvPr id="19" name="Segnaposto contenuto 6"/>
          <p:cNvSpPr txBox="1">
            <a:spLocks/>
          </p:cNvSpPr>
          <p:nvPr/>
        </p:nvSpPr>
        <p:spPr>
          <a:xfrm>
            <a:off x="428625" y="1643063"/>
            <a:ext cx="8358188" cy="4643437"/>
          </a:xfrm>
          <a:prstGeom prst="rect">
            <a:avLst/>
          </a:prstGeom>
        </p:spPr>
        <p:txBody>
          <a:bodyPr/>
          <a:lstStyle/>
          <a:p>
            <a:pPr marL="342900" indent="-342900" algn="ctr" eaLnBrk="0" hangingPunct="0">
              <a:spcBef>
                <a:spcPts val="1800"/>
              </a:spcBef>
              <a:buClr>
                <a:schemeClr val="accent1"/>
              </a:buClr>
              <a:buSzPct val="103000"/>
              <a:defRPr/>
            </a:pPr>
            <a:r>
              <a:rPr lang="it-IT" sz="2000" b="1" dirty="0">
                <a:solidFill>
                  <a:srgbClr val="002060"/>
                </a:solidFill>
                <a:latin typeface="+mn-lt"/>
              </a:rPr>
              <a:t>                   L’UIF svolge le seguenti attività:</a:t>
            </a:r>
          </a:p>
          <a:p>
            <a:pPr marL="342900" indent="-342900" eaLnBrk="0" hangingPunct="0">
              <a:spcBef>
                <a:spcPts val="1800"/>
              </a:spcBef>
              <a:buClr>
                <a:schemeClr val="accent1"/>
              </a:buClr>
              <a:buSzPct val="103000"/>
              <a:buFont typeface="Wingdings" pitchFamily="2" charset="2"/>
              <a:buChar char="§"/>
              <a:defRPr/>
            </a:pPr>
            <a:r>
              <a:rPr lang="it-IT" sz="1600" b="1" dirty="0">
                <a:solidFill>
                  <a:srgbClr val="002060"/>
                </a:solidFill>
                <a:latin typeface="+mn-lt"/>
              </a:rPr>
              <a:t>riceve le segnalazioni </a:t>
            </a:r>
            <a:r>
              <a:rPr lang="it-IT" sz="1600" dirty="0">
                <a:solidFill>
                  <a:srgbClr val="002060"/>
                </a:solidFill>
                <a:latin typeface="+mn-lt"/>
              </a:rPr>
              <a:t>di operazioni sospette;</a:t>
            </a:r>
          </a:p>
          <a:p>
            <a:pPr marL="342900" indent="-342900" eaLnBrk="0" hangingPunct="0">
              <a:spcBef>
                <a:spcPts val="1800"/>
              </a:spcBef>
              <a:buClr>
                <a:schemeClr val="accent1"/>
              </a:buClr>
              <a:buSzPct val="103000"/>
              <a:buFont typeface="Wingdings" pitchFamily="2" charset="2"/>
              <a:buChar char="§"/>
              <a:defRPr/>
            </a:pPr>
            <a:r>
              <a:rPr lang="it-IT" sz="1600" b="1" dirty="0">
                <a:solidFill>
                  <a:srgbClr val="002060"/>
                </a:solidFill>
                <a:latin typeface="+mn-lt"/>
              </a:rPr>
              <a:t>acquisisce ulteriori dati e informazioni </a:t>
            </a:r>
            <a:r>
              <a:rPr lang="it-IT" sz="1600" dirty="0">
                <a:solidFill>
                  <a:srgbClr val="002060"/>
                </a:solidFill>
                <a:latin typeface="+mn-lt"/>
              </a:rPr>
              <a:t>presso i soggetti tenuti alle segnalazioni di operazioni sospette;</a:t>
            </a:r>
          </a:p>
          <a:p>
            <a:pPr marL="342900" indent="-342900" eaLnBrk="0" hangingPunct="0">
              <a:spcBef>
                <a:spcPts val="1800"/>
              </a:spcBef>
              <a:buClr>
                <a:schemeClr val="accent1"/>
              </a:buClr>
              <a:buSzPct val="103000"/>
              <a:buFont typeface="Wingdings" pitchFamily="2" charset="2"/>
              <a:buChar char="§"/>
              <a:defRPr/>
            </a:pPr>
            <a:r>
              <a:rPr lang="it-IT" sz="1600" dirty="0">
                <a:solidFill>
                  <a:srgbClr val="002060"/>
                </a:solidFill>
                <a:latin typeface="+mn-lt"/>
              </a:rPr>
              <a:t>si avvale dei dati contenuti </a:t>
            </a:r>
            <a:r>
              <a:rPr lang="it-IT" sz="1600" b="1" dirty="0">
                <a:solidFill>
                  <a:srgbClr val="002060"/>
                </a:solidFill>
                <a:latin typeface="+mn-lt"/>
              </a:rPr>
              <a:t>nell'anagrafe dei conti e dei depositi </a:t>
            </a:r>
            <a:r>
              <a:rPr lang="it-IT" sz="1600" dirty="0">
                <a:solidFill>
                  <a:srgbClr val="002060"/>
                </a:solidFill>
                <a:latin typeface="+mn-lt"/>
              </a:rPr>
              <a:t>di cui all'articolo 20, comma 4, della legge 30 dicembre 1991, n. 413, e </a:t>
            </a:r>
            <a:r>
              <a:rPr lang="it-IT" sz="1600" b="1" dirty="0">
                <a:solidFill>
                  <a:srgbClr val="002060"/>
                </a:solidFill>
                <a:latin typeface="+mn-lt"/>
              </a:rPr>
              <a:t>nell’anagrafe tributaria </a:t>
            </a:r>
            <a:r>
              <a:rPr lang="it-IT" sz="1600" dirty="0">
                <a:solidFill>
                  <a:srgbClr val="002060"/>
                </a:solidFill>
                <a:latin typeface="+mn-lt"/>
              </a:rPr>
              <a:t>di cui all’articolo 37 del decreto-legge 4 luglio 2006, n. 223; </a:t>
            </a:r>
          </a:p>
          <a:p>
            <a:pPr marL="342900" indent="-342900" eaLnBrk="0" hangingPunct="0">
              <a:spcBef>
                <a:spcPts val="1800"/>
              </a:spcBef>
              <a:buClr>
                <a:schemeClr val="accent1"/>
              </a:buClr>
              <a:buSzPct val="103000"/>
              <a:buFont typeface="Wingdings" pitchFamily="2" charset="2"/>
              <a:buChar char="§"/>
              <a:defRPr/>
            </a:pPr>
            <a:r>
              <a:rPr lang="it-IT" sz="1600" b="1" dirty="0">
                <a:solidFill>
                  <a:srgbClr val="002060"/>
                </a:solidFill>
                <a:latin typeface="+mn-lt"/>
              </a:rPr>
              <a:t>elabora e diffonde modelli e schemi </a:t>
            </a:r>
            <a:r>
              <a:rPr lang="it-IT" sz="1600" dirty="0">
                <a:solidFill>
                  <a:srgbClr val="002060"/>
                </a:solidFill>
                <a:latin typeface="+mn-lt"/>
              </a:rPr>
              <a:t>rappresentativi di </a:t>
            </a:r>
            <a:r>
              <a:rPr lang="it-IT" sz="1600" b="1" dirty="0">
                <a:solidFill>
                  <a:srgbClr val="002060"/>
                </a:solidFill>
                <a:latin typeface="+mn-lt"/>
              </a:rPr>
              <a:t>comportamenti anomali</a:t>
            </a:r>
            <a:r>
              <a:rPr lang="it-IT" sz="1600" dirty="0">
                <a:solidFill>
                  <a:srgbClr val="002060"/>
                </a:solidFill>
                <a:latin typeface="+mn-lt"/>
              </a:rPr>
              <a:t> riferibili a possibili attività di riciclaggio o di finanziamento del terrorismo;</a:t>
            </a:r>
          </a:p>
          <a:p>
            <a:pPr marL="342900" indent="-342900" eaLnBrk="0" hangingPunct="0">
              <a:spcBef>
                <a:spcPts val="1800"/>
              </a:spcBef>
              <a:buClr>
                <a:schemeClr val="accent1"/>
              </a:buClr>
              <a:buSzPct val="103000"/>
              <a:buFont typeface="Wingdings" pitchFamily="2" charset="2"/>
              <a:buChar char="§"/>
              <a:defRPr/>
            </a:pPr>
            <a:r>
              <a:rPr lang="it-IT" sz="1600" b="1" dirty="0">
                <a:solidFill>
                  <a:srgbClr val="002060"/>
                </a:solidFill>
                <a:latin typeface="+mn-lt"/>
              </a:rPr>
              <a:t>può sospendere</a:t>
            </a:r>
            <a:r>
              <a:rPr lang="it-IT" sz="1600" dirty="0">
                <a:solidFill>
                  <a:srgbClr val="002060"/>
                </a:solidFill>
                <a:latin typeface="+mn-lt"/>
              </a:rPr>
              <a:t>, anche su richiesta del Nucleo speciale di polizia valutaria della Guardia di finanza, della DIA e dell’autorità giudiziaria, </a:t>
            </a:r>
            <a:r>
              <a:rPr lang="it-IT" sz="1600" b="1" dirty="0">
                <a:solidFill>
                  <a:srgbClr val="002060"/>
                </a:solidFill>
                <a:latin typeface="+mn-lt"/>
              </a:rPr>
              <a:t>per un massimo di cinque giorni lavorativi</a:t>
            </a:r>
            <a:r>
              <a:rPr lang="it-IT" sz="1600" dirty="0">
                <a:solidFill>
                  <a:srgbClr val="002060"/>
                </a:solidFill>
                <a:latin typeface="+mn-lt"/>
              </a:rPr>
              <a:t>, le operazioni sospette.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0"/>
          <p:cNvGrpSpPr/>
          <p:nvPr/>
        </p:nvGrpSpPr>
        <p:grpSpPr>
          <a:xfrm>
            <a:off x="571472" y="1428736"/>
            <a:ext cx="3643338" cy="1428760"/>
            <a:chOff x="3708345" y="1077"/>
            <a:chExt cx="1465508" cy="977005"/>
          </a:xfrm>
          <a:solidFill>
            <a:srgbClr val="FF0000"/>
          </a:solidFill>
          <a:scene3d>
            <a:camera prst="orthographicFront"/>
            <a:lightRig rig="flat" dir="t"/>
          </a:scene3d>
        </p:grpSpPr>
        <p:sp>
          <p:nvSpPr>
            <p:cNvPr id="13" name="Rettangolo arrotondato 12"/>
            <p:cNvSpPr/>
            <p:nvPr/>
          </p:nvSpPr>
          <p:spPr>
            <a:xfrm>
              <a:off x="3708345" y="1077"/>
              <a:ext cx="1465508" cy="977005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ttangolo 13"/>
            <p:cNvSpPr/>
            <p:nvPr/>
          </p:nvSpPr>
          <p:spPr>
            <a:xfrm>
              <a:off x="3736961" y="29693"/>
              <a:ext cx="1408276" cy="919773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7160" tIns="137160" rIns="137160" bIns="13716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2000" b="1" dirty="0"/>
                <a:t>COLLEGI E</a:t>
              </a:r>
              <a:br>
                <a:rPr lang="it-IT" sz="2000" b="1" dirty="0"/>
              </a:br>
              <a:r>
                <a:rPr lang="it-IT" sz="2000" b="1" dirty="0"/>
                <a:t>ORDINI PROFESSIONALI</a:t>
              </a:r>
            </a:p>
          </p:txBody>
        </p:sp>
      </p:grp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43938" y="6421438"/>
            <a:ext cx="457200" cy="365125"/>
          </a:xfrm>
        </p:spPr>
        <p:txBody>
          <a:bodyPr/>
          <a:lstStyle/>
          <a:p>
            <a:pPr>
              <a:defRPr/>
            </a:pPr>
            <a:fld id="{0B10DA9E-9697-4027-B961-F164F3A1449B}" type="slidenum">
              <a:rPr lang="it-IT"/>
              <a:pPr>
                <a:defRPr/>
              </a:pPr>
              <a:t>59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LE AUTORITA’ COMPETENTI</a:t>
            </a:r>
          </a:p>
        </p:txBody>
      </p:sp>
      <p:grpSp>
        <p:nvGrpSpPr>
          <p:cNvPr id="4" name="Gruppo 15"/>
          <p:cNvGrpSpPr/>
          <p:nvPr/>
        </p:nvGrpSpPr>
        <p:grpSpPr>
          <a:xfrm>
            <a:off x="571472" y="3000372"/>
            <a:ext cx="3643338" cy="1428760"/>
            <a:chOff x="1320578" y="1368885"/>
            <a:chExt cx="1465508" cy="977005"/>
          </a:xfrm>
          <a:solidFill>
            <a:schemeClr val="tx2"/>
          </a:solidFill>
          <a:scene3d>
            <a:camera prst="orthographicFront"/>
            <a:lightRig rig="flat" dir="t"/>
          </a:scene3d>
        </p:grpSpPr>
        <p:sp>
          <p:nvSpPr>
            <p:cNvPr id="22" name="Rettangolo arrotondato 21"/>
            <p:cNvSpPr/>
            <p:nvPr/>
          </p:nvSpPr>
          <p:spPr>
            <a:xfrm>
              <a:off x="1320578" y="1368885"/>
              <a:ext cx="1465508" cy="977005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ttangolo 22"/>
            <p:cNvSpPr/>
            <p:nvPr/>
          </p:nvSpPr>
          <p:spPr>
            <a:xfrm>
              <a:off x="1349194" y="1397501"/>
              <a:ext cx="1408276" cy="919773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2000" b="1" dirty="0"/>
                <a:t>DIA</a:t>
              </a:r>
            </a:p>
          </p:txBody>
        </p:sp>
      </p:grpSp>
      <p:grpSp>
        <p:nvGrpSpPr>
          <p:cNvPr id="6" name="Gruppo 16"/>
          <p:cNvGrpSpPr/>
          <p:nvPr/>
        </p:nvGrpSpPr>
        <p:grpSpPr>
          <a:xfrm>
            <a:off x="571472" y="4572008"/>
            <a:ext cx="3643338" cy="1428760"/>
            <a:chOff x="2677902" y="2736692"/>
            <a:chExt cx="1465508" cy="977005"/>
          </a:xfr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0" name="Rettangolo arrotondato 19"/>
            <p:cNvSpPr/>
            <p:nvPr/>
          </p:nvSpPr>
          <p:spPr>
            <a:xfrm>
              <a:off x="2677902" y="2736692"/>
              <a:ext cx="1465508" cy="977005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ttangolo 20"/>
            <p:cNvSpPr/>
            <p:nvPr/>
          </p:nvSpPr>
          <p:spPr>
            <a:xfrm>
              <a:off x="2706518" y="2765308"/>
              <a:ext cx="1408276" cy="919773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1910" tIns="41910" rIns="41910" bIns="41910" spcCol="1270" anchor="ctr"/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2000" b="1" dirty="0"/>
                <a:t>NUCLEO SPECIALE </a:t>
              </a:r>
              <a:r>
                <a:rPr lang="it-IT" sz="2000" b="1" dirty="0" err="1"/>
                <a:t>DI</a:t>
              </a:r>
              <a:r>
                <a:rPr lang="it-IT" sz="2000" b="1" dirty="0"/>
                <a:t> </a:t>
              </a:r>
              <a:br>
                <a:rPr lang="it-IT" sz="2000" b="1" dirty="0"/>
              </a:br>
              <a:r>
                <a:rPr lang="it-IT" sz="2000" b="1" dirty="0"/>
                <a:t>POLIZIA VALUTARIA</a:t>
              </a:r>
              <a:br>
                <a:rPr lang="it-IT" sz="2000" b="1" dirty="0"/>
              </a:br>
              <a:r>
                <a:rPr lang="it-IT" sz="2000" b="1" dirty="0"/>
                <a:t>DELLA G. di F.</a:t>
              </a:r>
            </a:p>
          </p:txBody>
        </p:sp>
      </p:grpSp>
      <p:sp>
        <p:nvSpPr>
          <p:cNvPr id="24" name="Rettangolo arrotondato 23"/>
          <p:cNvSpPr/>
          <p:nvPr/>
        </p:nvSpPr>
        <p:spPr>
          <a:xfrm>
            <a:off x="4286248" y="1428736"/>
            <a:ext cx="4357718" cy="1428760"/>
          </a:xfrm>
          <a:prstGeom prst="roundRect">
            <a:avLst>
              <a:gd name="adj" fmla="val 10000"/>
            </a:avLst>
          </a:prstGeom>
          <a:ln>
            <a:solidFill>
              <a:srgbClr val="C00000"/>
            </a:solidFill>
          </a:ln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r>
              <a:rPr lang="it-IT" sz="1600" dirty="0"/>
              <a:t>promuovono e controllano l’osservanza da parte dei professionisti, nonché dei soggetti di cui all’articolo 13, comma 1, lettera b), degli obblighi posti a loro carico</a:t>
            </a:r>
          </a:p>
        </p:txBody>
      </p:sp>
      <p:sp>
        <p:nvSpPr>
          <p:cNvPr id="25" name="Rettangolo arrotondato 24"/>
          <p:cNvSpPr/>
          <p:nvPr/>
        </p:nvSpPr>
        <p:spPr>
          <a:xfrm>
            <a:off x="4286248" y="3000372"/>
            <a:ext cx="4357718" cy="1428760"/>
          </a:xfrm>
          <a:prstGeom prst="roundRect">
            <a:avLst>
              <a:gd name="adj" fmla="val 10000"/>
            </a:avLst>
          </a:prstGeom>
          <a:ln>
            <a:solidFill>
              <a:srgbClr val="00B050"/>
            </a:solidFill>
          </a:ln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r>
              <a:rPr lang="it-IT" sz="1600" dirty="0"/>
              <a:t>Svolge gli approfondimenti investigativi delle segnalazioni trasmesse all’UIF.</a:t>
            </a:r>
          </a:p>
          <a:p>
            <a:pPr>
              <a:defRPr/>
            </a:pP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>Effettua i controlli diretti a verificare l’osservanza degli obblighi previsti.</a:t>
            </a:r>
          </a:p>
        </p:txBody>
      </p:sp>
      <p:sp>
        <p:nvSpPr>
          <p:cNvPr id="27" name="Rettangolo arrotondato 26"/>
          <p:cNvSpPr/>
          <p:nvPr/>
        </p:nvSpPr>
        <p:spPr>
          <a:xfrm>
            <a:off x="4286248" y="4572008"/>
            <a:ext cx="4357718" cy="1428760"/>
          </a:xfrm>
          <a:prstGeom prst="roundRect">
            <a:avLst>
              <a:gd name="adj" fmla="val 10000"/>
            </a:avLst>
          </a:prstGeom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r>
              <a:rPr lang="it-IT" sz="1600" dirty="0"/>
              <a:t>Svolge gli approfondimenti investigativi delle segnalazioni trasmesse.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42BD80-EF2B-4173-AF35-93AD6C554A01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  <p:sp>
        <p:nvSpPr>
          <p:cNvPr id="51203" name="CasellaDiTesto 9"/>
          <p:cNvSpPr txBox="1">
            <a:spLocks noChangeArrowheads="1"/>
          </p:cNvSpPr>
          <p:nvPr/>
        </p:nvSpPr>
        <p:spPr bwMode="auto">
          <a:xfrm>
            <a:off x="2428875" y="3571875"/>
            <a:ext cx="6294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b="1"/>
              <a:t>MODALITA’  “ORDINARIA” DI</a:t>
            </a:r>
          </a:p>
          <a:p>
            <a:r>
              <a:rPr lang="it-IT" sz="2400" b="1"/>
              <a:t>ADEGUATA VERIFICA DELLA CLIENTELA</a:t>
            </a:r>
          </a:p>
          <a:p>
            <a:r>
              <a:rPr lang="it-IT" sz="2400" b="1">
                <a:solidFill>
                  <a:srgbClr val="A20000"/>
                </a:solidFill>
              </a:rPr>
              <a:t>Aspetti operativi ed organizzativi</a:t>
            </a:r>
          </a:p>
        </p:txBody>
      </p:sp>
      <p:sp>
        <p:nvSpPr>
          <p:cNvPr id="6" name="Rectangle 1"/>
          <p:cNvSpPr txBox="1">
            <a:spLocks/>
          </p:cNvSpPr>
          <p:nvPr/>
        </p:nvSpPr>
        <p:spPr>
          <a:xfrm>
            <a:off x="428596" y="428604"/>
            <a:ext cx="8183880" cy="1248160"/>
          </a:xfrm>
          <a:prstGeom prst="rect">
            <a:avLst/>
          </a:prstGeom>
          <a:effectLst/>
        </p:spPr>
        <p:txBody>
          <a:bodyPr bIns="0" anchor="b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it-IT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ANTIRICICLAGGIO</a:t>
            </a:r>
          </a:p>
          <a:p>
            <a:pPr fontAlgn="auto">
              <a:spcAft>
                <a:spcPts val="0"/>
              </a:spcAft>
              <a:defRPr/>
            </a:pPr>
            <a:r>
              <a:rPr lang="it-IT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D.Lgs.</a:t>
            </a:r>
            <a:r>
              <a:rPr lang="it-IT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 21 novembre 2007, n. 231</a:t>
            </a:r>
          </a:p>
          <a:p>
            <a:pPr fontAlgn="auto">
              <a:spcAft>
                <a:spcPts val="0"/>
              </a:spcAft>
              <a:defRPr/>
            </a:pPr>
            <a:endParaRPr lang="it-IT" sz="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43938" y="6421438"/>
            <a:ext cx="457200" cy="365125"/>
          </a:xfrm>
        </p:spPr>
        <p:txBody>
          <a:bodyPr/>
          <a:lstStyle/>
          <a:p>
            <a:pPr>
              <a:defRPr/>
            </a:pPr>
            <a:fld id="{DD419C53-BC12-4682-A814-AC32F46C40D2}" type="slidenum">
              <a:rPr lang="it-IT"/>
              <a:pPr>
                <a:defRPr/>
              </a:pPr>
              <a:t>60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LE AUTORITA’ COMPETENTI</a:t>
            </a:r>
          </a:p>
        </p:txBody>
      </p:sp>
      <p:grpSp>
        <p:nvGrpSpPr>
          <p:cNvPr id="3" name="Gruppo 17"/>
          <p:cNvGrpSpPr/>
          <p:nvPr/>
        </p:nvGrpSpPr>
        <p:grpSpPr>
          <a:xfrm>
            <a:off x="2714612" y="3965205"/>
            <a:ext cx="4076694" cy="1000132"/>
            <a:chOff x="509586" y="1220390"/>
            <a:chExt cx="4076694" cy="1225351"/>
          </a:xfrm>
          <a:scene3d>
            <a:camera prst="orthographicFront"/>
            <a:lightRig rig="flat" dir="t"/>
          </a:scene3d>
        </p:grpSpPr>
        <p:sp>
          <p:nvSpPr>
            <p:cNvPr id="29" name="Rettangolo arrotondato 28"/>
            <p:cNvSpPr/>
            <p:nvPr/>
          </p:nvSpPr>
          <p:spPr>
            <a:xfrm>
              <a:off x="509586" y="1220390"/>
              <a:ext cx="4076694" cy="122535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0" name="Rettangolo 29"/>
            <p:cNvSpPr/>
            <p:nvPr/>
          </p:nvSpPr>
          <p:spPr>
            <a:xfrm>
              <a:off x="545475" y="1256279"/>
              <a:ext cx="4004916" cy="115357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48260" tIns="36195" rIns="48260" bIns="36195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dirty="0"/>
                <a:t>Dei dati contenuti nell’anagrafe tributaria </a:t>
              </a:r>
              <a:br>
                <a:rPr lang="it-IT" sz="1600" dirty="0"/>
              </a:br>
              <a:r>
                <a:rPr lang="it-IT" sz="1200" dirty="0"/>
                <a:t>(ex. art. 7 , </a:t>
              </a:r>
              <a:r>
                <a:rPr lang="it-IT" sz="1200" dirty="0" err="1"/>
                <a:t>co</a:t>
              </a:r>
              <a:r>
                <a:rPr lang="it-IT" sz="1200" dirty="0"/>
                <a:t>. 6 e 11, dpr 605/73)</a:t>
              </a:r>
            </a:p>
          </p:txBody>
        </p:sp>
      </p:grpSp>
      <p:grpSp>
        <p:nvGrpSpPr>
          <p:cNvPr id="4" name="Gruppo 18"/>
          <p:cNvGrpSpPr/>
          <p:nvPr/>
        </p:nvGrpSpPr>
        <p:grpSpPr>
          <a:xfrm>
            <a:off x="2709884" y="5179650"/>
            <a:ext cx="4076694" cy="1000132"/>
            <a:chOff x="509586" y="2634257"/>
            <a:chExt cx="4076694" cy="1225351"/>
          </a:xfrm>
          <a:scene3d>
            <a:camera prst="orthographicFront"/>
            <a:lightRig rig="flat" dir="t"/>
          </a:scene3d>
        </p:grpSpPr>
        <p:sp>
          <p:nvSpPr>
            <p:cNvPr id="26" name="Rettangolo arrotondato 25"/>
            <p:cNvSpPr/>
            <p:nvPr/>
          </p:nvSpPr>
          <p:spPr>
            <a:xfrm>
              <a:off x="509586" y="2634257"/>
              <a:ext cx="4076694" cy="122535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14019296"/>
                <a:satOff val="20613"/>
                <a:lumOff val="17647"/>
                <a:alphaOff val="0"/>
              </a:schemeClr>
            </a:fillRef>
            <a:effectRef idx="1">
              <a:schemeClr val="accent5">
                <a:hueOff val="-14019296"/>
                <a:satOff val="20613"/>
                <a:lumOff val="17647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8" name="Rettangolo 27"/>
            <p:cNvSpPr/>
            <p:nvPr/>
          </p:nvSpPr>
          <p:spPr>
            <a:xfrm>
              <a:off x="545475" y="2670146"/>
              <a:ext cx="4004916" cy="115357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48260" tIns="36195" rIns="48260" bIns="36195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dirty="0"/>
                <a:t>Può delegare i poteri di polizia valutaria ai militari appartenenti ai </a:t>
              </a:r>
              <a:r>
                <a:rPr lang="it-IT" sz="1600" b="1" dirty="0"/>
                <a:t>reparti della G. di F.</a:t>
              </a:r>
            </a:p>
          </p:txBody>
        </p:sp>
      </p:grpSp>
      <p:grpSp>
        <p:nvGrpSpPr>
          <p:cNvPr id="6" name="Gruppo 15"/>
          <p:cNvGrpSpPr/>
          <p:nvPr/>
        </p:nvGrpSpPr>
        <p:grpSpPr>
          <a:xfrm>
            <a:off x="1714480" y="2285992"/>
            <a:ext cx="2428892" cy="857256"/>
            <a:chOff x="1320578" y="1368885"/>
            <a:chExt cx="1465508" cy="977005"/>
          </a:xfrm>
          <a:solidFill>
            <a:srgbClr val="00B0F0"/>
          </a:solidFill>
          <a:scene3d>
            <a:camera prst="orthographicFront"/>
            <a:lightRig rig="flat" dir="t"/>
          </a:scene3d>
        </p:grpSpPr>
        <p:sp>
          <p:nvSpPr>
            <p:cNvPr id="22" name="Rettangolo arrotondato 21"/>
            <p:cNvSpPr/>
            <p:nvPr/>
          </p:nvSpPr>
          <p:spPr>
            <a:xfrm>
              <a:off x="1320578" y="1368885"/>
              <a:ext cx="1465508" cy="977005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ttangolo 22"/>
            <p:cNvSpPr/>
            <p:nvPr/>
          </p:nvSpPr>
          <p:spPr>
            <a:xfrm>
              <a:off x="1349194" y="1397501"/>
              <a:ext cx="1408276" cy="919773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2800" b="1" dirty="0"/>
                <a:t>DIA</a:t>
              </a:r>
            </a:p>
          </p:txBody>
        </p:sp>
      </p:grpSp>
      <p:grpSp>
        <p:nvGrpSpPr>
          <p:cNvPr id="7" name="Gruppo 16"/>
          <p:cNvGrpSpPr/>
          <p:nvPr/>
        </p:nvGrpSpPr>
        <p:grpSpPr>
          <a:xfrm>
            <a:off x="5214942" y="2285992"/>
            <a:ext cx="2428892" cy="857256"/>
            <a:chOff x="2677902" y="2736692"/>
            <a:chExt cx="1465508" cy="977005"/>
          </a:xfrm>
          <a:solidFill>
            <a:schemeClr val="accent5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0" name="Rettangolo arrotondato 19"/>
            <p:cNvSpPr/>
            <p:nvPr/>
          </p:nvSpPr>
          <p:spPr>
            <a:xfrm>
              <a:off x="2677902" y="2736692"/>
              <a:ext cx="1465508" cy="977005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ttangolo 20"/>
            <p:cNvSpPr/>
            <p:nvPr/>
          </p:nvSpPr>
          <p:spPr>
            <a:xfrm>
              <a:off x="2706518" y="2765308"/>
              <a:ext cx="1408276" cy="919773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1910" tIns="41910" rIns="41910" bIns="41910" spcCol="1270" anchor="ctr"/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b="1" dirty="0"/>
                <a:t>NUCLEO SPECIALE </a:t>
              </a:r>
              <a:r>
                <a:rPr lang="it-IT" sz="1400" b="1" dirty="0" err="1"/>
                <a:t>DI</a:t>
              </a:r>
              <a:r>
                <a:rPr lang="it-IT" sz="1400" b="1" dirty="0"/>
                <a:t> </a:t>
              </a:r>
              <a:br>
                <a:rPr lang="it-IT" sz="1400" b="1" dirty="0"/>
              </a:br>
              <a:r>
                <a:rPr lang="it-IT" sz="1400" b="1" dirty="0"/>
                <a:t>POLIZIA VALUTARIA</a:t>
              </a:r>
              <a:br>
                <a:rPr lang="it-IT" sz="1400" b="1" dirty="0"/>
              </a:br>
              <a:r>
                <a:rPr lang="it-IT" sz="1400" b="1" dirty="0"/>
                <a:t>DELLA G. di F.</a:t>
              </a:r>
            </a:p>
          </p:txBody>
        </p:sp>
      </p:grpSp>
      <p:sp>
        <p:nvSpPr>
          <p:cNvPr id="50184" name="Rettangolo 30"/>
          <p:cNvSpPr>
            <a:spLocks noChangeArrowheads="1"/>
          </p:cNvSpPr>
          <p:nvPr/>
        </p:nvSpPr>
        <p:spPr bwMode="auto">
          <a:xfrm>
            <a:off x="2357438" y="1143000"/>
            <a:ext cx="4572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 b="1" dirty="0">
                <a:solidFill>
                  <a:srgbClr val="002060"/>
                </a:solidFill>
              </a:rPr>
              <a:t>Per effettuare i necessari  approfondimenti</a:t>
            </a:r>
          </a:p>
          <a:p>
            <a:pPr algn="ctr"/>
            <a:endParaRPr lang="it-IT" sz="2800" b="1" dirty="0">
              <a:solidFill>
                <a:srgbClr val="002060"/>
              </a:solidFill>
            </a:endParaRPr>
          </a:p>
          <a:p>
            <a:pPr algn="ctr"/>
            <a:endParaRPr lang="it-IT" sz="2800" b="1" dirty="0">
              <a:solidFill>
                <a:srgbClr val="002060"/>
              </a:solidFill>
            </a:endParaRPr>
          </a:p>
          <a:p>
            <a:pPr algn="ctr"/>
            <a:endParaRPr lang="it-IT" sz="2800" b="1" dirty="0">
              <a:solidFill>
                <a:srgbClr val="002060"/>
              </a:solidFill>
            </a:endParaRPr>
          </a:p>
          <a:p>
            <a:pPr algn="ctr"/>
            <a:r>
              <a:rPr lang="it-IT" sz="2800" b="1" dirty="0">
                <a:solidFill>
                  <a:srgbClr val="002060"/>
                </a:solidFill>
              </a:rPr>
              <a:t> </a:t>
            </a:r>
            <a:r>
              <a:rPr lang="it-IT" sz="2800" b="1" dirty="0">
                <a:solidFill>
                  <a:srgbClr val="FF0000"/>
                </a:solidFill>
              </a:rPr>
              <a:t>possono anche avvalersi</a:t>
            </a:r>
          </a:p>
        </p:txBody>
      </p:sp>
      <p:cxnSp>
        <p:nvCxnSpPr>
          <p:cNvPr id="36" name="Connettore 4 35"/>
          <p:cNvCxnSpPr>
            <a:stCxn id="23" idx="1"/>
            <a:endCxn id="30" idx="1"/>
          </p:cNvCxnSpPr>
          <p:nvPr/>
        </p:nvCxnSpPr>
        <p:spPr>
          <a:xfrm rot="10800000" flipH="1" flipV="1">
            <a:off x="1762125" y="2714625"/>
            <a:ext cx="989013" cy="1751013"/>
          </a:xfrm>
          <a:prstGeom prst="bentConnector3">
            <a:avLst>
              <a:gd name="adj1" fmla="val -23124"/>
            </a:avLst>
          </a:prstGeom>
          <a:ln w="57150">
            <a:solidFill>
              <a:srgbClr val="33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4 39"/>
          <p:cNvCxnSpPr/>
          <p:nvPr/>
        </p:nvCxnSpPr>
        <p:spPr>
          <a:xfrm flipH="1">
            <a:off x="6754813" y="2714625"/>
            <a:ext cx="889000" cy="1751013"/>
          </a:xfrm>
          <a:prstGeom prst="bentConnector3">
            <a:avLst>
              <a:gd name="adj1" fmla="val -25731"/>
            </a:avLst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4 23"/>
          <p:cNvCxnSpPr>
            <a:stCxn id="21" idx="3"/>
            <a:endCxn id="26" idx="3"/>
          </p:cNvCxnSpPr>
          <p:nvPr/>
        </p:nvCxnSpPr>
        <p:spPr>
          <a:xfrm flipH="1">
            <a:off x="6786563" y="2714625"/>
            <a:ext cx="809625" cy="2965450"/>
          </a:xfrm>
          <a:prstGeom prst="bentConnector3">
            <a:avLst>
              <a:gd name="adj1" fmla="val -33521"/>
            </a:avLst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0"/>
          <p:cNvGrpSpPr/>
          <p:nvPr/>
        </p:nvGrpSpPr>
        <p:grpSpPr>
          <a:xfrm>
            <a:off x="571472" y="1428736"/>
            <a:ext cx="3643338" cy="1428760"/>
            <a:chOff x="3708345" y="1077"/>
            <a:chExt cx="1465508" cy="977005"/>
          </a:xfrm>
          <a:solidFill>
            <a:srgbClr val="FF0000"/>
          </a:solidFill>
          <a:scene3d>
            <a:camera prst="orthographicFront"/>
            <a:lightRig rig="flat" dir="t"/>
          </a:scene3d>
        </p:grpSpPr>
        <p:sp>
          <p:nvSpPr>
            <p:cNvPr id="13" name="Rettangolo arrotondato 12"/>
            <p:cNvSpPr/>
            <p:nvPr/>
          </p:nvSpPr>
          <p:spPr>
            <a:xfrm>
              <a:off x="3708345" y="1077"/>
              <a:ext cx="1465508" cy="977005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ttangolo 13"/>
            <p:cNvSpPr/>
            <p:nvPr/>
          </p:nvSpPr>
          <p:spPr>
            <a:xfrm>
              <a:off x="3736961" y="29693"/>
              <a:ext cx="1408276" cy="919773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7160" tIns="137160" rIns="137160" bIns="13716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2000" b="1" dirty="0" smtClean="0"/>
                <a:t>Controlli sul registro </a:t>
              </a:r>
              <a:r>
                <a:rPr lang="it-IT" sz="2000" b="1" dirty="0" err="1" smtClean="0"/>
                <a:t>antiticiclaggio</a:t>
              </a:r>
              <a:endParaRPr lang="it-IT" sz="2000" b="1" dirty="0"/>
            </a:p>
          </p:txBody>
        </p:sp>
      </p:grp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43938" y="6421438"/>
            <a:ext cx="457200" cy="365125"/>
          </a:xfrm>
        </p:spPr>
        <p:txBody>
          <a:bodyPr/>
          <a:lstStyle/>
          <a:p>
            <a:pPr>
              <a:defRPr/>
            </a:pPr>
            <a:fld id="{0B10DA9E-9697-4027-B961-F164F3A1449B}" type="slidenum">
              <a:rPr lang="it-IT"/>
              <a:pPr>
                <a:defRPr/>
              </a:pPr>
              <a:t>61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smtClean="0">
                <a:solidFill>
                  <a:srgbClr val="002060"/>
                </a:solidFill>
              </a:rPr>
              <a:t>LA CIRCOLARE </a:t>
            </a:r>
            <a:endParaRPr lang="it-IT" sz="2000" dirty="0">
              <a:solidFill>
                <a:srgbClr val="002060"/>
              </a:solidFill>
            </a:endParaRPr>
          </a:p>
        </p:txBody>
      </p:sp>
      <p:grpSp>
        <p:nvGrpSpPr>
          <p:cNvPr id="4" name="Gruppo 15"/>
          <p:cNvGrpSpPr/>
          <p:nvPr/>
        </p:nvGrpSpPr>
        <p:grpSpPr>
          <a:xfrm>
            <a:off x="539552" y="3861048"/>
            <a:ext cx="3643338" cy="1428760"/>
            <a:chOff x="1320578" y="1368885"/>
            <a:chExt cx="1465508" cy="977005"/>
          </a:xfrm>
          <a:solidFill>
            <a:schemeClr val="tx2"/>
          </a:solidFill>
          <a:scene3d>
            <a:camera prst="orthographicFront"/>
            <a:lightRig rig="flat" dir="t"/>
          </a:scene3d>
        </p:grpSpPr>
        <p:sp>
          <p:nvSpPr>
            <p:cNvPr id="22" name="Rettangolo arrotondato 21"/>
            <p:cNvSpPr/>
            <p:nvPr/>
          </p:nvSpPr>
          <p:spPr>
            <a:xfrm>
              <a:off x="1320578" y="1368885"/>
              <a:ext cx="1465508" cy="977005"/>
            </a:xfrm>
            <a:prstGeom prst="roundRect">
              <a:avLst>
                <a:gd name="adj" fmla="val 10000"/>
              </a:avLst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ttangolo 22"/>
            <p:cNvSpPr/>
            <p:nvPr/>
          </p:nvSpPr>
          <p:spPr>
            <a:xfrm>
              <a:off x="1349194" y="1397501"/>
              <a:ext cx="1408276" cy="919773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2000" b="1" dirty="0" smtClean="0"/>
                <a:t>Verifiche sulle infrazioni ex art. </a:t>
              </a:r>
              <a:endParaRPr lang="it-IT" sz="2000" b="1" dirty="0"/>
            </a:p>
          </p:txBody>
        </p:sp>
      </p:grpSp>
      <p:sp>
        <p:nvSpPr>
          <p:cNvPr id="24" name="Rettangolo arrotondato 23"/>
          <p:cNvSpPr/>
          <p:nvPr/>
        </p:nvSpPr>
        <p:spPr>
          <a:xfrm>
            <a:off x="4283968" y="1196752"/>
            <a:ext cx="4357718" cy="2088232"/>
          </a:xfrm>
          <a:prstGeom prst="roundRect">
            <a:avLst>
              <a:gd name="adj" fmla="val 10000"/>
            </a:avLst>
          </a:prstGeom>
          <a:ln>
            <a:solidFill>
              <a:srgbClr val="C00000"/>
            </a:solidFill>
          </a:ln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r>
              <a:rPr lang="it-IT" sz="1600" dirty="0" smtClean="0"/>
              <a:t>Procedura informatizzata - stampa analitica delle registrazioni per il periodo di riferimento</a:t>
            </a:r>
          </a:p>
          <a:p>
            <a:pPr>
              <a:defRPr/>
            </a:pPr>
            <a:endParaRPr lang="it-IT" sz="1600" dirty="0" smtClean="0"/>
          </a:p>
          <a:p>
            <a:pPr>
              <a:defRPr/>
            </a:pPr>
            <a:r>
              <a:rPr lang="it-IT" sz="1600" dirty="0" smtClean="0"/>
              <a:t>Procedura cartacea – esibizione delle registrazioni manuali effettuate per il periodo di riferimento</a:t>
            </a:r>
          </a:p>
          <a:p>
            <a:pPr>
              <a:defRPr/>
            </a:pPr>
            <a:endParaRPr lang="it-IT" sz="1600" dirty="0"/>
          </a:p>
        </p:txBody>
      </p:sp>
      <p:sp>
        <p:nvSpPr>
          <p:cNvPr id="27" name="Rettangolo arrotondato 26"/>
          <p:cNvSpPr/>
          <p:nvPr/>
        </p:nvSpPr>
        <p:spPr>
          <a:xfrm>
            <a:off x="4283968" y="3933056"/>
            <a:ext cx="4357718" cy="1296144"/>
          </a:xfrm>
          <a:prstGeom prst="roundRect">
            <a:avLst>
              <a:gd name="adj" fmla="val 10000"/>
            </a:avLst>
          </a:prstGeom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flat" dir="t"/>
          </a:scene3d>
          <a:sp3d z="190500" extrusionH="12700" prstMaterial="plastic">
            <a:bevelT w="50800" h="50800"/>
          </a:sp3d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r>
              <a:rPr lang="it-IT" sz="1600" dirty="0" smtClean="0"/>
              <a:t>Analisi della procedura software per la rilevazione delle movimentazioni soprasoglia</a:t>
            </a:r>
          </a:p>
          <a:p>
            <a:pPr>
              <a:defRPr/>
            </a:pPr>
            <a:endParaRPr lang="it-IT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9E0E0B-26C3-49B5-AAEA-BE858C9D2693}" type="slidenum">
              <a:rPr lang="it-IT" smtClean="0"/>
              <a:pPr>
                <a:defRPr/>
              </a:pPr>
              <a:t>62</a:t>
            </a:fld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2E307AE3-2E28-495C-B149-A95B9EF7FEE7}" type="slidenum">
              <a:rPr lang="it-IT"/>
              <a:pPr>
                <a:defRPr/>
              </a:pPr>
              <a:t>7</a:t>
            </a:fld>
            <a:endParaRPr lang="it-IT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598488" y="1785938"/>
          <a:ext cx="8001056" cy="3429024"/>
        </p:xfrm>
        <a:graphic>
          <a:graphicData uri="http://schemas.openxmlformats.org/drawingml/2006/table">
            <a:tbl>
              <a:tblPr/>
              <a:tblGrid>
                <a:gridCol w="4000528"/>
                <a:gridCol w="4000528"/>
              </a:tblGrid>
              <a:tr h="418683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2400" dirty="0" smtClean="0">
                          <a:latin typeface="+mj-lt"/>
                          <a:ea typeface="Times New Roman"/>
                          <a:cs typeface="Times New Roman"/>
                        </a:rPr>
                        <a:t>Art. 16,</a:t>
                      </a:r>
                      <a:r>
                        <a:rPr lang="it-IT" sz="240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it-IT" sz="2400" dirty="0" err="1" smtClean="0">
                          <a:latin typeface="+mj-lt"/>
                          <a:ea typeface="Times New Roman"/>
                          <a:cs typeface="Times New Roman"/>
                        </a:rPr>
                        <a:t>D.Lgs.</a:t>
                      </a:r>
                      <a:r>
                        <a:rPr lang="it-IT" sz="2400" dirty="0" smtClean="0">
                          <a:latin typeface="+mj-lt"/>
                          <a:ea typeface="Times New Roman"/>
                          <a:cs typeface="Times New Roman"/>
                        </a:rPr>
                        <a:t> 231/2007</a:t>
                      </a:r>
                      <a:endParaRPr lang="it-IT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Professionisti</a:t>
                      </a:r>
                    </a:p>
                  </a:txBody>
                  <a:tcPr marL="43641" marR="436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+mj-lt"/>
                          <a:ea typeface="Times New Roman"/>
                          <a:cs typeface="Times New Roman"/>
                        </a:rPr>
                        <a:t>Revisori </a:t>
                      </a:r>
                      <a:r>
                        <a:rPr lang="it-IT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contabili</a:t>
                      </a:r>
                      <a:endParaRPr lang="it-IT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04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i="1" dirty="0" smtClean="0">
                          <a:latin typeface="+mj-lt"/>
                          <a:ea typeface="Times New Roman"/>
                          <a:cs typeface="Times New Roman"/>
                        </a:rPr>
                        <a:t>comma 1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it-IT" sz="1600" b="1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professionisti </a:t>
                      </a:r>
                      <a:r>
                        <a:rPr lang="it-IT" sz="1600" dirty="0">
                          <a:latin typeface="+mj-lt"/>
                          <a:ea typeface="Times New Roman"/>
                          <a:cs typeface="Times New Roman"/>
                        </a:rPr>
                        <a:t>osservano gli obblighi </a:t>
                      </a:r>
                      <a:r>
                        <a:rPr lang="it-IT" sz="1600" dirty="0" smtClean="0">
                          <a:latin typeface="+mj-lt"/>
                          <a:ea typeface="Times New Roman"/>
                          <a:cs typeface="Times New Roman"/>
                        </a:rPr>
                        <a:t>di </a:t>
                      </a:r>
                      <a:r>
                        <a:rPr lang="it-IT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adeguata </a:t>
                      </a:r>
                      <a:r>
                        <a:rPr lang="it-IT" sz="1600" b="1" dirty="0">
                          <a:latin typeface="+mj-lt"/>
                          <a:ea typeface="Times New Roman"/>
                          <a:cs typeface="Times New Roman"/>
                        </a:rPr>
                        <a:t>verifica della </a:t>
                      </a:r>
                      <a:r>
                        <a:rPr lang="it-IT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clientela</a:t>
                      </a:r>
                      <a:r>
                        <a:rPr lang="it-IT" sz="1600" b="1" baseline="0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it-IT" sz="1600" dirty="0" smtClean="0">
                          <a:latin typeface="+mj-lt"/>
                          <a:ea typeface="Times New Roman"/>
                          <a:cs typeface="Times New Roman"/>
                        </a:rPr>
                        <a:t>nello </a:t>
                      </a:r>
                      <a:r>
                        <a:rPr lang="it-IT" sz="1600" dirty="0">
                          <a:latin typeface="+mj-lt"/>
                          <a:ea typeface="Times New Roman"/>
                          <a:cs typeface="Times New Roman"/>
                        </a:rPr>
                        <a:t>svolgimento della propria attività professionale in forma individuale, associata o societaria</a:t>
                      </a:r>
                      <a:r>
                        <a:rPr lang="it-IT" sz="1600" dirty="0" smtClean="0">
                          <a:latin typeface="+mj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t-IT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i="1" dirty="0" smtClean="0">
                          <a:latin typeface="+mj-lt"/>
                          <a:ea typeface="Times New Roman"/>
                          <a:cs typeface="Times New Roman"/>
                        </a:rPr>
                        <a:t>comma 2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it-IT" sz="1600" b="1" dirty="0">
                          <a:solidFill>
                            <a:srgbClr val="C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revisori contabili </a:t>
                      </a:r>
                      <a:r>
                        <a:rPr lang="it-IT" sz="1600" dirty="0">
                          <a:latin typeface="+mj-lt"/>
                          <a:ea typeface="Times New Roman"/>
                          <a:cs typeface="Times New Roman"/>
                        </a:rPr>
                        <a:t>osservano gli obblighi </a:t>
                      </a:r>
                      <a:r>
                        <a:rPr lang="it-IT" sz="1600" dirty="0" smtClean="0">
                          <a:latin typeface="+mj-lt"/>
                          <a:ea typeface="Times New Roman"/>
                          <a:cs typeface="Times New Roman"/>
                        </a:rPr>
                        <a:t>di </a:t>
                      </a:r>
                      <a:r>
                        <a:rPr lang="it-IT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adeguata verifica del  </a:t>
                      </a:r>
                      <a:r>
                        <a:rPr lang="it-IT" sz="1600" b="1" dirty="0">
                          <a:latin typeface="+mj-lt"/>
                          <a:ea typeface="Times New Roman"/>
                          <a:cs typeface="Times New Roman"/>
                        </a:rPr>
                        <a:t>cliente e di </a:t>
                      </a:r>
                      <a:r>
                        <a:rPr lang="it-IT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controllo</a:t>
                      </a:r>
                      <a:r>
                        <a:rPr lang="it-IT" sz="1600" b="1" baseline="0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it-IT" sz="1600" dirty="0" smtClean="0">
                          <a:latin typeface="+mj-lt"/>
                          <a:ea typeface="Times New Roman"/>
                          <a:cs typeface="Times New Roman"/>
                        </a:rPr>
                        <a:t>nello </a:t>
                      </a:r>
                      <a:r>
                        <a:rPr lang="it-IT" sz="1600" dirty="0">
                          <a:latin typeface="+mj-lt"/>
                          <a:ea typeface="Times New Roman"/>
                          <a:cs typeface="Times New Roman"/>
                        </a:rPr>
                        <a:t>svolgimento della propria attività professionale in forma individuale, associata o societaria.</a:t>
                      </a:r>
                      <a:endParaRPr lang="it-IT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ADEGUATA VERIFICA DELLA CLIENTELA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45E9BD4F-87C4-4C70-B4FC-0B52ED3C3372}" type="slidenum">
              <a:rPr lang="it-IT"/>
              <a:pPr>
                <a:defRPr/>
              </a:pPr>
              <a:t>8</a:t>
            </a:fld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IL PROCESSO </a:t>
            </a:r>
            <a:r>
              <a:rPr lang="it-IT" sz="2000" dirty="0" err="1">
                <a:solidFill>
                  <a:srgbClr val="002060"/>
                </a:solidFill>
              </a:rPr>
              <a:t>DI</a:t>
            </a:r>
            <a:r>
              <a:rPr lang="it-IT" sz="2000" dirty="0">
                <a:solidFill>
                  <a:srgbClr val="002060"/>
                </a:solidFill>
              </a:rPr>
              <a:t> ADEGUATA VERIFICA DELLA CLIENTELA</a:t>
            </a:r>
          </a:p>
        </p:txBody>
      </p:sp>
      <p:graphicFrame>
        <p:nvGraphicFramePr>
          <p:cNvPr id="38" name="Diagramma 37"/>
          <p:cNvGraphicFramePr/>
          <p:nvPr/>
        </p:nvGraphicFramePr>
        <p:xfrm>
          <a:off x="0" y="1285860"/>
          <a:ext cx="9144000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pPr>
              <a:defRPr/>
            </a:pPr>
            <a:fld id="{3E4E64F7-E49A-4052-A86F-51B1FB99D689}" type="slidenum">
              <a:rPr lang="it-IT"/>
              <a:pPr>
                <a:defRPr/>
              </a:pPr>
              <a:t>9</a:t>
            </a:fld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500063" y="428625"/>
            <a:ext cx="8215312" cy="428625"/>
          </a:xfrm>
          <a:prstGeom prst="rect">
            <a:avLst/>
          </a:prstGeom>
          <a:solidFill>
            <a:srgbClr val="92D050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>
                <a:solidFill>
                  <a:srgbClr val="002060"/>
                </a:solidFill>
              </a:rPr>
              <a:t>ESCLUSIONE (ex. art. 12, </a:t>
            </a:r>
            <a:r>
              <a:rPr lang="it-IT" sz="2000" dirty="0" err="1">
                <a:solidFill>
                  <a:srgbClr val="002060"/>
                </a:solidFill>
              </a:rPr>
              <a:t>co</a:t>
            </a:r>
            <a:r>
              <a:rPr lang="it-IT" sz="2000" dirty="0">
                <a:solidFill>
                  <a:srgbClr val="002060"/>
                </a:solidFill>
              </a:rPr>
              <a:t>. 3)</a:t>
            </a:r>
          </a:p>
        </p:txBody>
      </p:sp>
      <p:graphicFrame>
        <p:nvGraphicFramePr>
          <p:cNvPr id="6" name="Diagramma 5"/>
          <p:cNvGraphicFramePr/>
          <p:nvPr/>
        </p:nvGraphicFramePr>
        <p:xfrm>
          <a:off x="1500166" y="1357298"/>
          <a:ext cx="6286544" cy="4849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tro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tr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t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4194</Words>
  <Application>Microsoft Office PowerPoint</Application>
  <PresentationFormat>Presentazione su schermo (4:3)</PresentationFormat>
  <Paragraphs>857</Paragraphs>
  <Slides>62</Slides>
  <Notes>61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62</vt:i4>
      </vt:variant>
    </vt:vector>
  </HeadingPairs>
  <TitlesOfParts>
    <vt:vector size="63" baseType="lpstr">
      <vt:lpstr>Astro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/>
  <cp:lastModifiedBy/>
  <cp:revision>2</cp:revision>
  <dcterms:created xsi:type="dcterms:W3CDTF">2008-01-13T17:37:26Z</dcterms:created>
  <dcterms:modified xsi:type="dcterms:W3CDTF">2012-06-19T06:06:24Z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1040</vt:i4>
  </property>
  <property fmtid="{D5CDD505-2E9C-101B-9397-08002B2CF9AE}" pid="3" name="_Version">
    <vt:lpwstr>12.0.4518</vt:lpwstr>
  </property>
</Properties>
</file>